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52008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97117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3785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1102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9557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9787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3174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2318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2310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477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2916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BE5C2-AE6D-4F37-B162-374D5FA4455F}" type="datetimeFigureOut">
              <a:rPr lang="et-EE" smtClean="0"/>
              <a:t>01.11.2019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40791-AEB8-4EEF-BEC1-3D4F3F9CB7B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1982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70446" y="0"/>
            <a:ext cx="7237366" cy="7010617"/>
            <a:chOff x="1331849" y="0"/>
            <a:chExt cx="7293167" cy="7010617"/>
          </a:xfrm>
        </p:grpSpPr>
        <p:grpSp>
          <p:nvGrpSpPr>
            <p:cNvPr id="7" name="Group 6"/>
            <p:cNvGrpSpPr/>
            <p:nvPr/>
          </p:nvGrpSpPr>
          <p:grpSpPr>
            <a:xfrm>
              <a:off x="1331849" y="0"/>
              <a:ext cx="7293167" cy="7010617"/>
              <a:chOff x="1331849" y="0"/>
              <a:chExt cx="7293167" cy="7010617"/>
            </a:xfrm>
          </p:grpSpPr>
          <p:pic>
            <p:nvPicPr>
              <p:cNvPr id="9" name="Picture 8"/>
              <p:cNvPicPr/>
              <p:nvPr/>
            </p:nvPicPr>
            <p:blipFill rotWithShape="1">
              <a:blip r:embed="rId2"/>
              <a:srcRect l="8836" t="6587" r="3616" b="3880"/>
              <a:stretch/>
            </p:blipFill>
            <p:spPr bwMode="auto">
              <a:xfrm>
                <a:off x="2718486" y="0"/>
                <a:ext cx="5906530" cy="685799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10" name="Rectangle 20"/>
              <p:cNvSpPr/>
              <p:nvPr/>
            </p:nvSpPr>
            <p:spPr>
              <a:xfrm rot="2227713">
                <a:off x="5007599" y="1256232"/>
                <a:ext cx="2052629" cy="5754385"/>
              </a:xfrm>
              <a:custGeom>
                <a:avLst/>
                <a:gdLst>
                  <a:gd name="connsiteX0" fmla="*/ 0 w 1000203"/>
                  <a:gd name="connsiteY0" fmla="*/ 0 h 5643261"/>
                  <a:gd name="connsiteX1" fmla="*/ 1000203 w 1000203"/>
                  <a:gd name="connsiteY1" fmla="*/ 0 h 5643261"/>
                  <a:gd name="connsiteX2" fmla="*/ 1000203 w 1000203"/>
                  <a:gd name="connsiteY2" fmla="*/ 5643261 h 5643261"/>
                  <a:gd name="connsiteX3" fmla="*/ 0 w 1000203"/>
                  <a:gd name="connsiteY3" fmla="*/ 5643261 h 5643261"/>
                  <a:gd name="connsiteX4" fmla="*/ 0 w 1000203"/>
                  <a:gd name="connsiteY4" fmla="*/ 0 h 5643261"/>
                  <a:gd name="connsiteX0" fmla="*/ 0 w 1429654"/>
                  <a:gd name="connsiteY0" fmla="*/ 0 h 5643261"/>
                  <a:gd name="connsiteX1" fmla="*/ 1429654 w 1429654"/>
                  <a:gd name="connsiteY1" fmla="*/ 41242 h 5643261"/>
                  <a:gd name="connsiteX2" fmla="*/ 1000203 w 1429654"/>
                  <a:gd name="connsiteY2" fmla="*/ 5643261 h 5643261"/>
                  <a:gd name="connsiteX3" fmla="*/ 0 w 1429654"/>
                  <a:gd name="connsiteY3" fmla="*/ 5643261 h 5643261"/>
                  <a:gd name="connsiteX4" fmla="*/ 0 w 1429654"/>
                  <a:gd name="connsiteY4" fmla="*/ 0 h 5643261"/>
                  <a:gd name="connsiteX0" fmla="*/ 380996 w 1810650"/>
                  <a:gd name="connsiteY0" fmla="*/ 0 h 5644981"/>
                  <a:gd name="connsiteX1" fmla="*/ 1810650 w 1810650"/>
                  <a:gd name="connsiteY1" fmla="*/ 41242 h 5644981"/>
                  <a:gd name="connsiteX2" fmla="*/ 1381199 w 1810650"/>
                  <a:gd name="connsiteY2" fmla="*/ 5643261 h 5644981"/>
                  <a:gd name="connsiteX3" fmla="*/ 0 w 1810650"/>
                  <a:gd name="connsiteY3" fmla="*/ 5644981 h 5644981"/>
                  <a:gd name="connsiteX4" fmla="*/ 380996 w 1810650"/>
                  <a:gd name="connsiteY4" fmla="*/ 0 h 5644981"/>
                  <a:gd name="connsiteX0" fmla="*/ 380996 w 1810650"/>
                  <a:gd name="connsiteY0" fmla="*/ 0 h 5644981"/>
                  <a:gd name="connsiteX1" fmla="*/ 1810650 w 1810650"/>
                  <a:gd name="connsiteY1" fmla="*/ 41242 h 5644981"/>
                  <a:gd name="connsiteX2" fmla="*/ 1381199 w 1810650"/>
                  <a:gd name="connsiteY2" fmla="*/ 5643261 h 5644981"/>
                  <a:gd name="connsiteX3" fmla="*/ 0 w 1810650"/>
                  <a:gd name="connsiteY3" fmla="*/ 5644981 h 5644981"/>
                  <a:gd name="connsiteX4" fmla="*/ 165608 w 1810650"/>
                  <a:gd name="connsiteY4" fmla="*/ 2781853 h 5644981"/>
                  <a:gd name="connsiteX5" fmla="*/ 380996 w 1810650"/>
                  <a:gd name="connsiteY5" fmla="*/ 0 h 5644981"/>
                  <a:gd name="connsiteX0" fmla="*/ 380996 w 1810650"/>
                  <a:gd name="connsiteY0" fmla="*/ 0 h 5732217"/>
                  <a:gd name="connsiteX1" fmla="*/ 1810650 w 1810650"/>
                  <a:gd name="connsiteY1" fmla="*/ 41242 h 5732217"/>
                  <a:gd name="connsiteX2" fmla="*/ 1368901 w 1810650"/>
                  <a:gd name="connsiteY2" fmla="*/ 5732217 h 5732217"/>
                  <a:gd name="connsiteX3" fmla="*/ 0 w 1810650"/>
                  <a:gd name="connsiteY3" fmla="*/ 5644981 h 5732217"/>
                  <a:gd name="connsiteX4" fmla="*/ 165608 w 1810650"/>
                  <a:gd name="connsiteY4" fmla="*/ 2781853 h 5732217"/>
                  <a:gd name="connsiteX5" fmla="*/ 380996 w 1810650"/>
                  <a:gd name="connsiteY5" fmla="*/ 0 h 5732217"/>
                  <a:gd name="connsiteX0" fmla="*/ 380996 w 1810650"/>
                  <a:gd name="connsiteY0" fmla="*/ 0 h 5732217"/>
                  <a:gd name="connsiteX1" fmla="*/ 1810650 w 1810650"/>
                  <a:gd name="connsiteY1" fmla="*/ 41242 h 5732217"/>
                  <a:gd name="connsiteX2" fmla="*/ 1610642 w 1810650"/>
                  <a:gd name="connsiteY2" fmla="*/ 2659100 h 5732217"/>
                  <a:gd name="connsiteX3" fmla="*/ 1368901 w 1810650"/>
                  <a:gd name="connsiteY3" fmla="*/ 5732217 h 5732217"/>
                  <a:gd name="connsiteX4" fmla="*/ 0 w 1810650"/>
                  <a:gd name="connsiteY4" fmla="*/ 5644981 h 5732217"/>
                  <a:gd name="connsiteX5" fmla="*/ 165608 w 1810650"/>
                  <a:gd name="connsiteY5" fmla="*/ 2781853 h 5732217"/>
                  <a:gd name="connsiteX6" fmla="*/ 380996 w 1810650"/>
                  <a:gd name="connsiteY6" fmla="*/ 0 h 5732217"/>
                  <a:gd name="connsiteX0" fmla="*/ 380996 w 1810650"/>
                  <a:gd name="connsiteY0" fmla="*/ 0 h 5732217"/>
                  <a:gd name="connsiteX1" fmla="*/ 1810650 w 1810650"/>
                  <a:gd name="connsiteY1" fmla="*/ 41242 h 5732217"/>
                  <a:gd name="connsiteX2" fmla="*/ 1607265 w 1810650"/>
                  <a:gd name="connsiteY2" fmla="*/ 2640991 h 5732217"/>
                  <a:gd name="connsiteX3" fmla="*/ 1368901 w 1810650"/>
                  <a:gd name="connsiteY3" fmla="*/ 5732217 h 5732217"/>
                  <a:gd name="connsiteX4" fmla="*/ 0 w 1810650"/>
                  <a:gd name="connsiteY4" fmla="*/ 5644981 h 5732217"/>
                  <a:gd name="connsiteX5" fmla="*/ 165608 w 1810650"/>
                  <a:gd name="connsiteY5" fmla="*/ 2781853 h 5732217"/>
                  <a:gd name="connsiteX6" fmla="*/ 380996 w 1810650"/>
                  <a:gd name="connsiteY6" fmla="*/ 0 h 5732217"/>
                  <a:gd name="connsiteX0" fmla="*/ 380996 w 1881914"/>
                  <a:gd name="connsiteY0" fmla="*/ 0 h 5732217"/>
                  <a:gd name="connsiteX1" fmla="*/ 1810650 w 1881914"/>
                  <a:gd name="connsiteY1" fmla="*/ 41242 h 5732217"/>
                  <a:gd name="connsiteX2" fmla="*/ 1607265 w 1881914"/>
                  <a:gd name="connsiteY2" fmla="*/ 2640991 h 5732217"/>
                  <a:gd name="connsiteX3" fmla="*/ 1878241 w 1881914"/>
                  <a:gd name="connsiteY3" fmla="*/ 4636640 h 5732217"/>
                  <a:gd name="connsiteX4" fmla="*/ 1368901 w 1881914"/>
                  <a:gd name="connsiteY4" fmla="*/ 5732217 h 5732217"/>
                  <a:gd name="connsiteX5" fmla="*/ 0 w 1881914"/>
                  <a:gd name="connsiteY5" fmla="*/ 5644981 h 5732217"/>
                  <a:gd name="connsiteX6" fmla="*/ 165608 w 1881914"/>
                  <a:gd name="connsiteY6" fmla="*/ 2781853 h 5732217"/>
                  <a:gd name="connsiteX7" fmla="*/ 380996 w 1881914"/>
                  <a:gd name="connsiteY7" fmla="*/ 0 h 5732217"/>
                  <a:gd name="connsiteX0" fmla="*/ 380996 w 1888925"/>
                  <a:gd name="connsiteY0" fmla="*/ 0 h 5732217"/>
                  <a:gd name="connsiteX1" fmla="*/ 1810650 w 1888925"/>
                  <a:gd name="connsiteY1" fmla="*/ 41242 h 5732217"/>
                  <a:gd name="connsiteX2" fmla="*/ 1858998 w 1888925"/>
                  <a:gd name="connsiteY2" fmla="*/ 2564066 h 5732217"/>
                  <a:gd name="connsiteX3" fmla="*/ 1878241 w 1888925"/>
                  <a:gd name="connsiteY3" fmla="*/ 4636640 h 5732217"/>
                  <a:gd name="connsiteX4" fmla="*/ 1368901 w 1888925"/>
                  <a:gd name="connsiteY4" fmla="*/ 5732217 h 5732217"/>
                  <a:gd name="connsiteX5" fmla="*/ 0 w 1888925"/>
                  <a:gd name="connsiteY5" fmla="*/ 5644981 h 5732217"/>
                  <a:gd name="connsiteX6" fmla="*/ 165608 w 1888925"/>
                  <a:gd name="connsiteY6" fmla="*/ 2781853 h 5732217"/>
                  <a:gd name="connsiteX7" fmla="*/ 380996 w 1888925"/>
                  <a:gd name="connsiteY7" fmla="*/ 0 h 5732217"/>
                  <a:gd name="connsiteX0" fmla="*/ 501825 w 2009754"/>
                  <a:gd name="connsiteY0" fmla="*/ 0 h 5732217"/>
                  <a:gd name="connsiteX1" fmla="*/ 1931479 w 2009754"/>
                  <a:gd name="connsiteY1" fmla="*/ 41242 h 5732217"/>
                  <a:gd name="connsiteX2" fmla="*/ 1979827 w 2009754"/>
                  <a:gd name="connsiteY2" fmla="*/ 2564066 h 5732217"/>
                  <a:gd name="connsiteX3" fmla="*/ 1999070 w 2009754"/>
                  <a:gd name="connsiteY3" fmla="*/ 4636640 h 5732217"/>
                  <a:gd name="connsiteX4" fmla="*/ 1489730 w 2009754"/>
                  <a:gd name="connsiteY4" fmla="*/ 5732217 h 5732217"/>
                  <a:gd name="connsiteX5" fmla="*/ 120829 w 2009754"/>
                  <a:gd name="connsiteY5" fmla="*/ 5644981 h 5732217"/>
                  <a:gd name="connsiteX6" fmla="*/ 67240 w 2009754"/>
                  <a:gd name="connsiteY6" fmla="*/ 4446003 h 5732217"/>
                  <a:gd name="connsiteX7" fmla="*/ 286437 w 2009754"/>
                  <a:gd name="connsiteY7" fmla="*/ 2781853 h 5732217"/>
                  <a:gd name="connsiteX8" fmla="*/ 501825 w 2009754"/>
                  <a:gd name="connsiteY8" fmla="*/ 0 h 5732217"/>
                  <a:gd name="connsiteX0" fmla="*/ 501825 w 2009754"/>
                  <a:gd name="connsiteY0" fmla="*/ 0 h 5732217"/>
                  <a:gd name="connsiteX1" fmla="*/ 1931479 w 2009754"/>
                  <a:gd name="connsiteY1" fmla="*/ 41242 h 5732217"/>
                  <a:gd name="connsiteX2" fmla="*/ 1979827 w 2009754"/>
                  <a:gd name="connsiteY2" fmla="*/ 2564066 h 5732217"/>
                  <a:gd name="connsiteX3" fmla="*/ 1999070 w 2009754"/>
                  <a:gd name="connsiteY3" fmla="*/ 4636640 h 5732217"/>
                  <a:gd name="connsiteX4" fmla="*/ 1489730 w 2009754"/>
                  <a:gd name="connsiteY4" fmla="*/ 5732217 h 5732217"/>
                  <a:gd name="connsiteX5" fmla="*/ 120829 w 2009754"/>
                  <a:gd name="connsiteY5" fmla="*/ 5644981 h 5732217"/>
                  <a:gd name="connsiteX6" fmla="*/ 67240 w 2009754"/>
                  <a:gd name="connsiteY6" fmla="*/ 4446003 h 5732217"/>
                  <a:gd name="connsiteX7" fmla="*/ 519768 w 2009754"/>
                  <a:gd name="connsiteY7" fmla="*/ 3008166 h 5732217"/>
                  <a:gd name="connsiteX8" fmla="*/ 501825 w 2009754"/>
                  <a:gd name="connsiteY8" fmla="*/ 0 h 5732217"/>
                  <a:gd name="connsiteX0" fmla="*/ 501825 w 2009754"/>
                  <a:gd name="connsiteY0" fmla="*/ 0 h 5732217"/>
                  <a:gd name="connsiteX1" fmla="*/ 1931479 w 2009754"/>
                  <a:gd name="connsiteY1" fmla="*/ 41242 h 5732217"/>
                  <a:gd name="connsiteX2" fmla="*/ 1979827 w 2009754"/>
                  <a:gd name="connsiteY2" fmla="*/ 2564066 h 5732217"/>
                  <a:gd name="connsiteX3" fmla="*/ 1999070 w 2009754"/>
                  <a:gd name="connsiteY3" fmla="*/ 4636640 h 5732217"/>
                  <a:gd name="connsiteX4" fmla="*/ 1489730 w 2009754"/>
                  <a:gd name="connsiteY4" fmla="*/ 5732217 h 5732217"/>
                  <a:gd name="connsiteX5" fmla="*/ 120829 w 2009754"/>
                  <a:gd name="connsiteY5" fmla="*/ 5644981 h 5732217"/>
                  <a:gd name="connsiteX6" fmla="*/ 67240 w 2009754"/>
                  <a:gd name="connsiteY6" fmla="*/ 4446003 h 5732217"/>
                  <a:gd name="connsiteX7" fmla="*/ 584516 w 2009754"/>
                  <a:gd name="connsiteY7" fmla="*/ 2752498 h 5732217"/>
                  <a:gd name="connsiteX8" fmla="*/ 501825 w 2009754"/>
                  <a:gd name="connsiteY8" fmla="*/ 0 h 5732217"/>
                  <a:gd name="connsiteX0" fmla="*/ 511160 w 2019089"/>
                  <a:gd name="connsiteY0" fmla="*/ 0 h 5732217"/>
                  <a:gd name="connsiteX1" fmla="*/ 1940814 w 2019089"/>
                  <a:gd name="connsiteY1" fmla="*/ 41242 h 5732217"/>
                  <a:gd name="connsiteX2" fmla="*/ 1989162 w 2019089"/>
                  <a:gd name="connsiteY2" fmla="*/ 2564066 h 5732217"/>
                  <a:gd name="connsiteX3" fmla="*/ 2008405 w 2019089"/>
                  <a:gd name="connsiteY3" fmla="*/ 4636640 h 5732217"/>
                  <a:gd name="connsiteX4" fmla="*/ 1499065 w 2019089"/>
                  <a:gd name="connsiteY4" fmla="*/ 5732217 h 5732217"/>
                  <a:gd name="connsiteX5" fmla="*/ 130164 w 2019089"/>
                  <a:gd name="connsiteY5" fmla="*/ 5644981 h 5732217"/>
                  <a:gd name="connsiteX6" fmla="*/ 47669 w 2019089"/>
                  <a:gd name="connsiteY6" fmla="*/ 4612540 h 5732217"/>
                  <a:gd name="connsiteX7" fmla="*/ 76575 w 2019089"/>
                  <a:gd name="connsiteY7" fmla="*/ 4446003 h 5732217"/>
                  <a:gd name="connsiteX8" fmla="*/ 593851 w 2019089"/>
                  <a:gd name="connsiteY8" fmla="*/ 2752498 h 5732217"/>
                  <a:gd name="connsiteX9" fmla="*/ 511160 w 2019089"/>
                  <a:gd name="connsiteY9" fmla="*/ 0 h 5732217"/>
                  <a:gd name="connsiteX0" fmla="*/ 511160 w 2019089"/>
                  <a:gd name="connsiteY0" fmla="*/ 0 h 5732217"/>
                  <a:gd name="connsiteX1" fmla="*/ 1940814 w 2019089"/>
                  <a:gd name="connsiteY1" fmla="*/ 41242 h 5732217"/>
                  <a:gd name="connsiteX2" fmla="*/ 1989162 w 2019089"/>
                  <a:gd name="connsiteY2" fmla="*/ 2564066 h 5732217"/>
                  <a:gd name="connsiteX3" fmla="*/ 2008405 w 2019089"/>
                  <a:gd name="connsiteY3" fmla="*/ 4636640 h 5732217"/>
                  <a:gd name="connsiteX4" fmla="*/ 1499065 w 2019089"/>
                  <a:gd name="connsiteY4" fmla="*/ 5732217 h 5732217"/>
                  <a:gd name="connsiteX5" fmla="*/ 130164 w 2019089"/>
                  <a:gd name="connsiteY5" fmla="*/ 5644981 h 5732217"/>
                  <a:gd name="connsiteX6" fmla="*/ 47669 w 2019089"/>
                  <a:gd name="connsiteY6" fmla="*/ 4612540 h 5732217"/>
                  <a:gd name="connsiteX7" fmla="*/ 76575 w 2019089"/>
                  <a:gd name="connsiteY7" fmla="*/ 4446003 h 5732217"/>
                  <a:gd name="connsiteX8" fmla="*/ 593851 w 2019089"/>
                  <a:gd name="connsiteY8" fmla="*/ 2752498 h 5732217"/>
                  <a:gd name="connsiteX9" fmla="*/ 288510 w 2019089"/>
                  <a:gd name="connsiteY9" fmla="*/ 2487717 h 5732217"/>
                  <a:gd name="connsiteX10" fmla="*/ 511160 w 2019089"/>
                  <a:gd name="connsiteY10" fmla="*/ 0 h 5732217"/>
                  <a:gd name="connsiteX0" fmla="*/ 511160 w 2019089"/>
                  <a:gd name="connsiteY0" fmla="*/ 0 h 5732217"/>
                  <a:gd name="connsiteX1" fmla="*/ 1940814 w 2019089"/>
                  <a:gd name="connsiteY1" fmla="*/ 41242 h 5732217"/>
                  <a:gd name="connsiteX2" fmla="*/ 1989162 w 2019089"/>
                  <a:gd name="connsiteY2" fmla="*/ 2564066 h 5732217"/>
                  <a:gd name="connsiteX3" fmla="*/ 2008405 w 2019089"/>
                  <a:gd name="connsiteY3" fmla="*/ 4636640 h 5732217"/>
                  <a:gd name="connsiteX4" fmla="*/ 1499065 w 2019089"/>
                  <a:gd name="connsiteY4" fmla="*/ 5732217 h 5732217"/>
                  <a:gd name="connsiteX5" fmla="*/ 130164 w 2019089"/>
                  <a:gd name="connsiteY5" fmla="*/ 5644981 h 5732217"/>
                  <a:gd name="connsiteX6" fmla="*/ 47669 w 2019089"/>
                  <a:gd name="connsiteY6" fmla="*/ 4612540 h 5732217"/>
                  <a:gd name="connsiteX7" fmla="*/ 76575 w 2019089"/>
                  <a:gd name="connsiteY7" fmla="*/ 4446003 h 5732217"/>
                  <a:gd name="connsiteX8" fmla="*/ 607545 w 2019089"/>
                  <a:gd name="connsiteY8" fmla="*/ 2866119 h 5732217"/>
                  <a:gd name="connsiteX9" fmla="*/ 288510 w 2019089"/>
                  <a:gd name="connsiteY9" fmla="*/ 2487717 h 5732217"/>
                  <a:gd name="connsiteX10" fmla="*/ 511160 w 2019089"/>
                  <a:gd name="connsiteY10" fmla="*/ 0 h 5732217"/>
                  <a:gd name="connsiteX0" fmla="*/ 512223 w 2020152"/>
                  <a:gd name="connsiteY0" fmla="*/ 0 h 5732217"/>
                  <a:gd name="connsiteX1" fmla="*/ 1941877 w 2020152"/>
                  <a:gd name="connsiteY1" fmla="*/ 41242 h 5732217"/>
                  <a:gd name="connsiteX2" fmla="*/ 1990225 w 2020152"/>
                  <a:gd name="connsiteY2" fmla="*/ 2564066 h 5732217"/>
                  <a:gd name="connsiteX3" fmla="*/ 2009468 w 2020152"/>
                  <a:gd name="connsiteY3" fmla="*/ 4636640 h 5732217"/>
                  <a:gd name="connsiteX4" fmla="*/ 1500128 w 2020152"/>
                  <a:gd name="connsiteY4" fmla="*/ 5732217 h 5732217"/>
                  <a:gd name="connsiteX5" fmla="*/ 131227 w 2020152"/>
                  <a:gd name="connsiteY5" fmla="*/ 5644981 h 5732217"/>
                  <a:gd name="connsiteX6" fmla="*/ 48732 w 2020152"/>
                  <a:gd name="connsiteY6" fmla="*/ 4612540 h 5732217"/>
                  <a:gd name="connsiteX7" fmla="*/ 77638 w 2020152"/>
                  <a:gd name="connsiteY7" fmla="*/ 4446003 h 5732217"/>
                  <a:gd name="connsiteX8" fmla="*/ 608608 w 2020152"/>
                  <a:gd name="connsiteY8" fmla="*/ 2866119 h 5732217"/>
                  <a:gd name="connsiteX9" fmla="*/ 289573 w 2020152"/>
                  <a:gd name="connsiteY9" fmla="*/ 2487717 h 5732217"/>
                  <a:gd name="connsiteX10" fmla="*/ 512223 w 2020152"/>
                  <a:gd name="connsiteY10" fmla="*/ 0 h 5732217"/>
                  <a:gd name="connsiteX0" fmla="*/ 519396 w 2027325"/>
                  <a:gd name="connsiteY0" fmla="*/ 0 h 5732217"/>
                  <a:gd name="connsiteX1" fmla="*/ 1949050 w 2027325"/>
                  <a:gd name="connsiteY1" fmla="*/ 41242 h 5732217"/>
                  <a:gd name="connsiteX2" fmla="*/ 1997398 w 2027325"/>
                  <a:gd name="connsiteY2" fmla="*/ 2564066 h 5732217"/>
                  <a:gd name="connsiteX3" fmla="*/ 2016641 w 2027325"/>
                  <a:gd name="connsiteY3" fmla="*/ 4636640 h 5732217"/>
                  <a:gd name="connsiteX4" fmla="*/ 1507301 w 2027325"/>
                  <a:gd name="connsiteY4" fmla="*/ 5732217 h 5732217"/>
                  <a:gd name="connsiteX5" fmla="*/ 138400 w 2027325"/>
                  <a:gd name="connsiteY5" fmla="*/ 5644981 h 5732217"/>
                  <a:gd name="connsiteX6" fmla="*/ 55905 w 2027325"/>
                  <a:gd name="connsiteY6" fmla="*/ 4612540 h 5732217"/>
                  <a:gd name="connsiteX7" fmla="*/ 84811 w 2027325"/>
                  <a:gd name="connsiteY7" fmla="*/ 4446003 h 5732217"/>
                  <a:gd name="connsiteX8" fmla="*/ 615781 w 2027325"/>
                  <a:gd name="connsiteY8" fmla="*/ 2866119 h 5732217"/>
                  <a:gd name="connsiteX9" fmla="*/ 296746 w 2027325"/>
                  <a:gd name="connsiteY9" fmla="*/ 2487717 h 5732217"/>
                  <a:gd name="connsiteX10" fmla="*/ 519396 w 2027325"/>
                  <a:gd name="connsiteY10" fmla="*/ 0 h 5732217"/>
                  <a:gd name="connsiteX0" fmla="*/ 77993 w 2020507"/>
                  <a:gd name="connsiteY0" fmla="*/ 4446003 h 5732217"/>
                  <a:gd name="connsiteX1" fmla="*/ 608963 w 2020507"/>
                  <a:gd name="connsiteY1" fmla="*/ 2866119 h 5732217"/>
                  <a:gd name="connsiteX2" fmla="*/ 289928 w 2020507"/>
                  <a:gd name="connsiteY2" fmla="*/ 2487717 h 5732217"/>
                  <a:gd name="connsiteX3" fmla="*/ 512578 w 2020507"/>
                  <a:gd name="connsiteY3" fmla="*/ 0 h 5732217"/>
                  <a:gd name="connsiteX4" fmla="*/ 1942232 w 2020507"/>
                  <a:gd name="connsiteY4" fmla="*/ 41242 h 5732217"/>
                  <a:gd name="connsiteX5" fmla="*/ 1990580 w 2020507"/>
                  <a:gd name="connsiteY5" fmla="*/ 2564066 h 5732217"/>
                  <a:gd name="connsiteX6" fmla="*/ 2009823 w 2020507"/>
                  <a:gd name="connsiteY6" fmla="*/ 4636640 h 5732217"/>
                  <a:gd name="connsiteX7" fmla="*/ 1500483 w 2020507"/>
                  <a:gd name="connsiteY7" fmla="*/ 5732217 h 5732217"/>
                  <a:gd name="connsiteX8" fmla="*/ 131582 w 2020507"/>
                  <a:gd name="connsiteY8" fmla="*/ 5644981 h 5732217"/>
                  <a:gd name="connsiteX9" fmla="*/ 140527 w 2020507"/>
                  <a:gd name="connsiteY9" fmla="*/ 4703980 h 5732217"/>
                  <a:gd name="connsiteX0" fmla="*/ 101128 w 2043642"/>
                  <a:gd name="connsiteY0" fmla="*/ 4446003 h 5732217"/>
                  <a:gd name="connsiteX1" fmla="*/ 632098 w 2043642"/>
                  <a:gd name="connsiteY1" fmla="*/ 2866119 h 5732217"/>
                  <a:gd name="connsiteX2" fmla="*/ 313063 w 2043642"/>
                  <a:gd name="connsiteY2" fmla="*/ 2487717 h 5732217"/>
                  <a:gd name="connsiteX3" fmla="*/ 535713 w 2043642"/>
                  <a:gd name="connsiteY3" fmla="*/ 0 h 5732217"/>
                  <a:gd name="connsiteX4" fmla="*/ 1965367 w 2043642"/>
                  <a:gd name="connsiteY4" fmla="*/ 41242 h 5732217"/>
                  <a:gd name="connsiteX5" fmla="*/ 2013715 w 2043642"/>
                  <a:gd name="connsiteY5" fmla="*/ 2564066 h 5732217"/>
                  <a:gd name="connsiteX6" fmla="*/ 2032958 w 2043642"/>
                  <a:gd name="connsiteY6" fmla="*/ 4636640 h 5732217"/>
                  <a:gd name="connsiteX7" fmla="*/ 1523618 w 2043642"/>
                  <a:gd name="connsiteY7" fmla="*/ 5732217 h 5732217"/>
                  <a:gd name="connsiteX8" fmla="*/ 154717 w 2043642"/>
                  <a:gd name="connsiteY8" fmla="*/ 5644981 h 5732217"/>
                  <a:gd name="connsiteX9" fmla="*/ 106284 w 2043642"/>
                  <a:gd name="connsiteY9" fmla="*/ 4442776 h 5732217"/>
                  <a:gd name="connsiteX0" fmla="*/ 0 w 1942514"/>
                  <a:gd name="connsiteY0" fmla="*/ 4446003 h 5732217"/>
                  <a:gd name="connsiteX1" fmla="*/ 530970 w 1942514"/>
                  <a:gd name="connsiteY1" fmla="*/ 2866119 h 5732217"/>
                  <a:gd name="connsiteX2" fmla="*/ 211935 w 1942514"/>
                  <a:gd name="connsiteY2" fmla="*/ 2487717 h 5732217"/>
                  <a:gd name="connsiteX3" fmla="*/ 434585 w 1942514"/>
                  <a:gd name="connsiteY3" fmla="*/ 0 h 5732217"/>
                  <a:gd name="connsiteX4" fmla="*/ 1864239 w 1942514"/>
                  <a:gd name="connsiteY4" fmla="*/ 41242 h 5732217"/>
                  <a:gd name="connsiteX5" fmla="*/ 1912587 w 1942514"/>
                  <a:gd name="connsiteY5" fmla="*/ 2564066 h 5732217"/>
                  <a:gd name="connsiteX6" fmla="*/ 1931830 w 1942514"/>
                  <a:gd name="connsiteY6" fmla="*/ 4636640 h 5732217"/>
                  <a:gd name="connsiteX7" fmla="*/ 1422490 w 1942514"/>
                  <a:gd name="connsiteY7" fmla="*/ 5732217 h 5732217"/>
                  <a:gd name="connsiteX8" fmla="*/ 53589 w 1942514"/>
                  <a:gd name="connsiteY8" fmla="*/ 5644981 h 5732217"/>
                  <a:gd name="connsiteX9" fmla="*/ 5156 w 1942514"/>
                  <a:gd name="connsiteY9" fmla="*/ 4442776 h 5732217"/>
                  <a:gd name="connsiteX0" fmla="*/ 67587 w 2010101"/>
                  <a:gd name="connsiteY0" fmla="*/ 4446003 h 5732217"/>
                  <a:gd name="connsiteX1" fmla="*/ 598557 w 2010101"/>
                  <a:gd name="connsiteY1" fmla="*/ 2866119 h 5732217"/>
                  <a:gd name="connsiteX2" fmla="*/ 279522 w 2010101"/>
                  <a:gd name="connsiteY2" fmla="*/ 2487717 h 5732217"/>
                  <a:gd name="connsiteX3" fmla="*/ 502172 w 2010101"/>
                  <a:gd name="connsiteY3" fmla="*/ 0 h 5732217"/>
                  <a:gd name="connsiteX4" fmla="*/ 1931826 w 2010101"/>
                  <a:gd name="connsiteY4" fmla="*/ 41242 h 5732217"/>
                  <a:gd name="connsiteX5" fmla="*/ 1980174 w 2010101"/>
                  <a:gd name="connsiteY5" fmla="*/ 2564066 h 5732217"/>
                  <a:gd name="connsiteX6" fmla="*/ 1999417 w 2010101"/>
                  <a:gd name="connsiteY6" fmla="*/ 4636640 h 5732217"/>
                  <a:gd name="connsiteX7" fmla="*/ 1490077 w 2010101"/>
                  <a:gd name="connsiteY7" fmla="*/ 5732217 h 5732217"/>
                  <a:gd name="connsiteX8" fmla="*/ 121176 w 2010101"/>
                  <a:gd name="connsiteY8" fmla="*/ 5644981 h 5732217"/>
                  <a:gd name="connsiteX9" fmla="*/ 0 w 2010101"/>
                  <a:gd name="connsiteY9" fmla="*/ 4575502 h 5732217"/>
                  <a:gd name="connsiteX0" fmla="*/ 2437 w 2010101"/>
                  <a:gd name="connsiteY0" fmla="*/ 4572982 h 5732217"/>
                  <a:gd name="connsiteX1" fmla="*/ 598557 w 2010101"/>
                  <a:gd name="connsiteY1" fmla="*/ 2866119 h 5732217"/>
                  <a:gd name="connsiteX2" fmla="*/ 279522 w 2010101"/>
                  <a:gd name="connsiteY2" fmla="*/ 2487717 h 5732217"/>
                  <a:gd name="connsiteX3" fmla="*/ 502172 w 2010101"/>
                  <a:gd name="connsiteY3" fmla="*/ 0 h 5732217"/>
                  <a:gd name="connsiteX4" fmla="*/ 1931826 w 2010101"/>
                  <a:gd name="connsiteY4" fmla="*/ 41242 h 5732217"/>
                  <a:gd name="connsiteX5" fmla="*/ 1980174 w 2010101"/>
                  <a:gd name="connsiteY5" fmla="*/ 2564066 h 5732217"/>
                  <a:gd name="connsiteX6" fmla="*/ 1999417 w 2010101"/>
                  <a:gd name="connsiteY6" fmla="*/ 4636640 h 5732217"/>
                  <a:gd name="connsiteX7" fmla="*/ 1490077 w 2010101"/>
                  <a:gd name="connsiteY7" fmla="*/ 5732217 h 5732217"/>
                  <a:gd name="connsiteX8" fmla="*/ 121176 w 2010101"/>
                  <a:gd name="connsiteY8" fmla="*/ 5644981 h 5732217"/>
                  <a:gd name="connsiteX9" fmla="*/ 0 w 2010101"/>
                  <a:gd name="connsiteY9" fmla="*/ 4575502 h 5732217"/>
                  <a:gd name="connsiteX0" fmla="*/ 2437 w 2010101"/>
                  <a:gd name="connsiteY0" fmla="*/ 4572982 h 5732217"/>
                  <a:gd name="connsiteX1" fmla="*/ 598557 w 2010101"/>
                  <a:gd name="connsiteY1" fmla="*/ 2866119 h 5732217"/>
                  <a:gd name="connsiteX2" fmla="*/ 255624 w 2010101"/>
                  <a:gd name="connsiteY2" fmla="*/ 2574504 h 5732217"/>
                  <a:gd name="connsiteX3" fmla="*/ 502172 w 2010101"/>
                  <a:gd name="connsiteY3" fmla="*/ 0 h 5732217"/>
                  <a:gd name="connsiteX4" fmla="*/ 1931826 w 2010101"/>
                  <a:gd name="connsiteY4" fmla="*/ 41242 h 5732217"/>
                  <a:gd name="connsiteX5" fmla="*/ 1980174 w 2010101"/>
                  <a:gd name="connsiteY5" fmla="*/ 2564066 h 5732217"/>
                  <a:gd name="connsiteX6" fmla="*/ 1999417 w 2010101"/>
                  <a:gd name="connsiteY6" fmla="*/ 4636640 h 5732217"/>
                  <a:gd name="connsiteX7" fmla="*/ 1490077 w 2010101"/>
                  <a:gd name="connsiteY7" fmla="*/ 5732217 h 5732217"/>
                  <a:gd name="connsiteX8" fmla="*/ 121176 w 2010101"/>
                  <a:gd name="connsiteY8" fmla="*/ 5644981 h 5732217"/>
                  <a:gd name="connsiteX9" fmla="*/ 0 w 2010101"/>
                  <a:gd name="connsiteY9" fmla="*/ 4575502 h 5732217"/>
                  <a:gd name="connsiteX0" fmla="*/ 2437 w 2058610"/>
                  <a:gd name="connsiteY0" fmla="*/ 4572982 h 5732217"/>
                  <a:gd name="connsiteX1" fmla="*/ 598557 w 2058610"/>
                  <a:gd name="connsiteY1" fmla="*/ 2866119 h 5732217"/>
                  <a:gd name="connsiteX2" fmla="*/ 255624 w 2058610"/>
                  <a:gd name="connsiteY2" fmla="*/ 2574504 h 5732217"/>
                  <a:gd name="connsiteX3" fmla="*/ 502172 w 2058610"/>
                  <a:gd name="connsiteY3" fmla="*/ 0 h 5732217"/>
                  <a:gd name="connsiteX4" fmla="*/ 1931826 w 2058610"/>
                  <a:gd name="connsiteY4" fmla="*/ 41242 h 5732217"/>
                  <a:gd name="connsiteX5" fmla="*/ 1980174 w 2058610"/>
                  <a:gd name="connsiteY5" fmla="*/ 2564066 h 5732217"/>
                  <a:gd name="connsiteX6" fmla="*/ 2050946 w 2058610"/>
                  <a:gd name="connsiteY6" fmla="*/ 4657363 h 5732217"/>
                  <a:gd name="connsiteX7" fmla="*/ 1490077 w 2058610"/>
                  <a:gd name="connsiteY7" fmla="*/ 5732217 h 5732217"/>
                  <a:gd name="connsiteX8" fmla="*/ 121176 w 2058610"/>
                  <a:gd name="connsiteY8" fmla="*/ 5644981 h 5732217"/>
                  <a:gd name="connsiteX9" fmla="*/ 0 w 2058610"/>
                  <a:gd name="connsiteY9" fmla="*/ 4575502 h 5732217"/>
                  <a:gd name="connsiteX0" fmla="*/ 2437 w 2148502"/>
                  <a:gd name="connsiteY0" fmla="*/ 4572982 h 5732217"/>
                  <a:gd name="connsiteX1" fmla="*/ 598557 w 2148502"/>
                  <a:gd name="connsiteY1" fmla="*/ 2866119 h 5732217"/>
                  <a:gd name="connsiteX2" fmla="*/ 255624 w 2148502"/>
                  <a:gd name="connsiteY2" fmla="*/ 2574504 h 5732217"/>
                  <a:gd name="connsiteX3" fmla="*/ 502172 w 2148502"/>
                  <a:gd name="connsiteY3" fmla="*/ 0 h 5732217"/>
                  <a:gd name="connsiteX4" fmla="*/ 1931826 w 2148502"/>
                  <a:gd name="connsiteY4" fmla="*/ 41242 h 5732217"/>
                  <a:gd name="connsiteX5" fmla="*/ 1980174 w 2148502"/>
                  <a:gd name="connsiteY5" fmla="*/ 2564066 h 5732217"/>
                  <a:gd name="connsiteX6" fmla="*/ 2050946 w 2148502"/>
                  <a:gd name="connsiteY6" fmla="*/ 4657363 h 5732217"/>
                  <a:gd name="connsiteX7" fmla="*/ 1490077 w 2148502"/>
                  <a:gd name="connsiteY7" fmla="*/ 5732217 h 5732217"/>
                  <a:gd name="connsiteX8" fmla="*/ 121176 w 2148502"/>
                  <a:gd name="connsiteY8" fmla="*/ 5644981 h 5732217"/>
                  <a:gd name="connsiteX9" fmla="*/ 0 w 2148502"/>
                  <a:gd name="connsiteY9" fmla="*/ 4575502 h 5732217"/>
                  <a:gd name="connsiteX0" fmla="*/ 2437 w 2148502"/>
                  <a:gd name="connsiteY0" fmla="*/ 4572982 h 5732217"/>
                  <a:gd name="connsiteX1" fmla="*/ 598557 w 2148502"/>
                  <a:gd name="connsiteY1" fmla="*/ 2866119 h 5732217"/>
                  <a:gd name="connsiteX2" fmla="*/ 255624 w 2148502"/>
                  <a:gd name="connsiteY2" fmla="*/ 2574504 h 5732217"/>
                  <a:gd name="connsiteX3" fmla="*/ 502172 w 2148502"/>
                  <a:gd name="connsiteY3" fmla="*/ 0 h 5732217"/>
                  <a:gd name="connsiteX4" fmla="*/ 1931826 w 2148502"/>
                  <a:gd name="connsiteY4" fmla="*/ 41242 h 5732217"/>
                  <a:gd name="connsiteX5" fmla="*/ 1980174 w 2148502"/>
                  <a:gd name="connsiteY5" fmla="*/ 2564066 h 5732217"/>
                  <a:gd name="connsiteX6" fmla="*/ 2050946 w 2148502"/>
                  <a:gd name="connsiteY6" fmla="*/ 4657363 h 5732217"/>
                  <a:gd name="connsiteX7" fmla="*/ 1490077 w 2148502"/>
                  <a:gd name="connsiteY7" fmla="*/ 5732217 h 5732217"/>
                  <a:gd name="connsiteX8" fmla="*/ 121176 w 2148502"/>
                  <a:gd name="connsiteY8" fmla="*/ 5644981 h 5732217"/>
                  <a:gd name="connsiteX9" fmla="*/ 0 w 2148502"/>
                  <a:gd name="connsiteY9" fmla="*/ 4575502 h 5732217"/>
                  <a:gd name="connsiteX0" fmla="*/ 2437 w 2122181"/>
                  <a:gd name="connsiteY0" fmla="*/ 4572982 h 5732217"/>
                  <a:gd name="connsiteX1" fmla="*/ 598557 w 2122181"/>
                  <a:gd name="connsiteY1" fmla="*/ 2866119 h 5732217"/>
                  <a:gd name="connsiteX2" fmla="*/ 255624 w 2122181"/>
                  <a:gd name="connsiteY2" fmla="*/ 2574504 h 5732217"/>
                  <a:gd name="connsiteX3" fmla="*/ 502172 w 2122181"/>
                  <a:gd name="connsiteY3" fmla="*/ 0 h 5732217"/>
                  <a:gd name="connsiteX4" fmla="*/ 1931826 w 2122181"/>
                  <a:gd name="connsiteY4" fmla="*/ 41242 h 5732217"/>
                  <a:gd name="connsiteX5" fmla="*/ 1980174 w 2122181"/>
                  <a:gd name="connsiteY5" fmla="*/ 2564066 h 5732217"/>
                  <a:gd name="connsiteX6" fmla="*/ 2050946 w 2122181"/>
                  <a:gd name="connsiteY6" fmla="*/ 4657363 h 5732217"/>
                  <a:gd name="connsiteX7" fmla="*/ 1490077 w 2122181"/>
                  <a:gd name="connsiteY7" fmla="*/ 5732217 h 5732217"/>
                  <a:gd name="connsiteX8" fmla="*/ 121176 w 2122181"/>
                  <a:gd name="connsiteY8" fmla="*/ 5644981 h 5732217"/>
                  <a:gd name="connsiteX9" fmla="*/ 0 w 2122181"/>
                  <a:gd name="connsiteY9" fmla="*/ 4575502 h 5732217"/>
                  <a:gd name="connsiteX0" fmla="*/ 2437 w 2063575"/>
                  <a:gd name="connsiteY0" fmla="*/ 4572982 h 5732217"/>
                  <a:gd name="connsiteX1" fmla="*/ 598557 w 2063575"/>
                  <a:gd name="connsiteY1" fmla="*/ 2866119 h 5732217"/>
                  <a:gd name="connsiteX2" fmla="*/ 255624 w 2063575"/>
                  <a:gd name="connsiteY2" fmla="*/ 2574504 h 5732217"/>
                  <a:gd name="connsiteX3" fmla="*/ 502172 w 2063575"/>
                  <a:gd name="connsiteY3" fmla="*/ 0 h 5732217"/>
                  <a:gd name="connsiteX4" fmla="*/ 1931826 w 2063575"/>
                  <a:gd name="connsiteY4" fmla="*/ 41242 h 5732217"/>
                  <a:gd name="connsiteX5" fmla="*/ 1980174 w 2063575"/>
                  <a:gd name="connsiteY5" fmla="*/ 2564066 h 5732217"/>
                  <a:gd name="connsiteX6" fmla="*/ 2050946 w 2063575"/>
                  <a:gd name="connsiteY6" fmla="*/ 4657363 h 5732217"/>
                  <a:gd name="connsiteX7" fmla="*/ 1490077 w 2063575"/>
                  <a:gd name="connsiteY7" fmla="*/ 5732217 h 5732217"/>
                  <a:gd name="connsiteX8" fmla="*/ 121176 w 2063575"/>
                  <a:gd name="connsiteY8" fmla="*/ 5644981 h 5732217"/>
                  <a:gd name="connsiteX9" fmla="*/ 0 w 2063575"/>
                  <a:gd name="connsiteY9" fmla="*/ 4575502 h 5732217"/>
                  <a:gd name="connsiteX0" fmla="*/ 2437 w 2067659"/>
                  <a:gd name="connsiteY0" fmla="*/ 4572982 h 5732217"/>
                  <a:gd name="connsiteX1" fmla="*/ 598557 w 2067659"/>
                  <a:gd name="connsiteY1" fmla="*/ 2866119 h 5732217"/>
                  <a:gd name="connsiteX2" fmla="*/ 255624 w 2067659"/>
                  <a:gd name="connsiteY2" fmla="*/ 2574504 h 5732217"/>
                  <a:gd name="connsiteX3" fmla="*/ 502172 w 2067659"/>
                  <a:gd name="connsiteY3" fmla="*/ 0 h 5732217"/>
                  <a:gd name="connsiteX4" fmla="*/ 1931826 w 2067659"/>
                  <a:gd name="connsiteY4" fmla="*/ 41242 h 5732217"/>
                  <a:gd name="connsiteX5" fmla="*/ 1980174 w 2067659"/>
                  <a:gd name="connsiteY5" fmla="*/ 2564066 h 5732217"/>
                  <a:gd name="connsiteX6" fmla="*/ 2050946 w 2067659"/>
                  <a:gd name="connsiteY6" fmla="*/ 4657363 h 5732217"/>
                  <a:gd name="connsiteX7" fmla="*/ 1633994 w 2067659"/>
                  <a:gd name="connsiteY7" fmla="*/ 5282890 h 5732217"/>
                  <a:gd name="connsiteX8" fmla="*/ 1490077 w 2067659"/>
                  <a:gd name="connsiteY8" fmla="*/ 5732217 h 5732217"/>
                  <a:gd name="connsiteX9" fmla="*/ 121176 w 2067659"/>
                  <a:gd name="connsiteY9" fmla="*/ 5644981 h 5732217"/>
                  <a:gd name="connsiteX10" fmla="*/ 0 w 2067659"/>
                  <a:gd name="connsiteY10" fmla="*/ 4575502 h 5732217"/>
                  <a:gd name="connsiteX0" fmla="*/ 2437 w 2067659"/>
                  <a:gd name="connsiteY0" fmla="*/ 4572982 h 5732217"/>
                  <a:gd name="connsiteX1" fmla="*/ 598557 w 2067659"/>
                  <a:gd name="connsiteY1" fmla="*/ 2866119 h 5732217"/>
                  <a:gd name="connsiteX2" fmla="*/ 255624 w 2067659"/>
                  <a:gd name="connsiteY2" fmla="*/ 2574504 h 5732217"/>
                  <a:gd name="connsiteX3" fmla="*/ 502172 w 2067659"/>
                  <a:gd name="connsiteY3" fmla="*/ 0 h 5732217"/>
                  <a:gd name="connsiteX4" fmla="*/ 1931826 w 2067659"/>
                  <a:gd name="connsiteY4" fmla="*/ 41242 h 5732217"/>
                  <a:gd name="connsiteX5" fmla="*/ 1980174 w 2067659"/>
                  <a:gd name="connsiteY5" fmla="*/ 2564066 h 5732217"/>
                  <a:gd name="connsiteX6" fmla="*/ 2050946 w 2067659"/>
                  <a:gd name="connsiteY6" fmla="*/ 4657363 h 5732217"/>
                  <a:gd name="connsiteX7" fmla="*/ 1633994 w 2067659"/>
                  <a:gd name="connsiteY7" fmla="*/ 5282890 h 5732217"/>
                  <a:gd name="connsiteX8" fmla="*/ 1490077 w 2067659"/>
                  <a:gd name="connsiteY8" fmla="*/ 5732217 h 5732217"/>
                  <a:gd name="connsiteX9" fmla="*/ 121176 w 2067659"/>
                  <a:gd name="connsiteY9" fmla="*/ 5644981 h 5732217"/>
                  <a:gd name="connsiteX10" fmla="*/ 0 w 2067659"/>
                  <a:gd name="connsiteY10" fmla="*/ 4575502 h 5732217"/>
                  <a:gd name="connsiteX0" fmla="*/ 2437 w 2067659"/>
                  <a:gd name="connsiteY0" fmla="*/ 4572982 h 5732217"/>
                  <a:gd name="connsiteX1" fmla="*/ 598557 w 2067659"/>
                  <a:gd name="connsiteY1" fmla="*/ 2866119 h 5732217"/>
                  <a:gd name="connsiteX2" fmla="*/ 255624 w 2067659"/>
                  <a:gd name="connsiteY2" fmla="*/ 2574504 h 5732217"/>
                  <a:gd name="connsiteX3" fmla="*/ 502172 w 2067659"/>
                  <a:gd name="connsiteY3" fmla="*/ 0 h 5732217"/>
                  <a:gd name="connsiteX4" fmla="*/ 1931826 w 2067659"/>
                  <a:gd name="connsiteY4" fmla="*/ 41242 h 5732217"/>
                  <a:gd name="connsiteX5" fmla="*/ 1980174 w 2067659"/>
                  <a:gd name="connsiteY5" fmla="*/ 2564066 h 5732217"/>
                  <a:gd name="connsiteX6" fmla="*/ 2050946 w 2067659"/>
                  <a:gd name="connsiteY6" fmla="*/ 4657363 h 5732217"/>
                  <a:gd name="connsiteX7" fmla="*/ 1633994 w 2067659"/>
                  <a:gd name="connsiteY7" fmla="*/ 5282890 h 5732217"/>
                  <a:gd name="connsiteX8" fmla="*/ 1490077 w 2067659"/>
                  <a:gd name="connsiteY8" fmla="*/ 5732217 h 5732217"/>
                  <a:gd name="connsiteX9" fmla="*/ 121176 w 2067659"/>
                  <a:gd name="connsiteY9" fmla="*/ 5644981 h 5732217"/>
                  <a:gd name="connsiteX10" fmla="*/ 0 w 2067659"/>
                  <a:gd name="connsiteY10" fmla="*/ 4575502 h 5732217"/>
                  <a:gd name="connsiteX0" fmla="*/ 2437 w 2067659"/>
                  <a:gd name="connsiteY0" fmla="*/ 4572982 h 5732217"/>
                  <a:gd name="connsiteX1" fmla="*/ 598557 w 2067659"/>
                  <a:gd name="connsiteY1" fmla="*/ 2866119 h 5732217"/>
                  <a:gd name="connsiteX2" fmla="*/ 255624 w 2067659"/>
                  <a:gd name="connsiteY2" fmla="*/ 2574504 h 5732217"/>
                  <a:gd name="connsiteX3" fmla="*/ 502172 w 2067659"/>
                  <a:gd name="connsiteY3" fmla="*/ 0 h 5732217"/>
                  <a:gd name="connsiteX4" fmla="*/ 1931826 w 2067659"/>
                  <a:gd name="connsiteY4" fmla="*/ 41242 h 5732217"/>
                  <a:gd name="connsiteX5" fmla="*/ 1980174 w 2067659"/>
                  <a:gd name="connsiteY5" fmla="*/ 2564066 h 5732217"/>
                  <a:gd name="connsiteX6" fmla="*/ 2050946 w 2067659"/>
                  <a:gd name="connsiteY6" fmla="*/ 4657363 h 5732217"/>
                  <a:gd name="connsiteX7" fmla="*/ 1633994 w 2067659"/>
                  <a:gd name="connsiteY7" fmla="*/ 5282890 h 5732217"/>
                  <a:gd name="connsiteX8" fmla="*/ 1490077 w 2067659"/>
                  <a:gd name="connsiteY8" fmla="*/ 5732217 h 5732217"/>
                  <a:gd name="connsiteX9" fmla="*/ 121176 w 2067659"/>
                  <a:gd name="connsiteY9" fmla="*/ 5644981 h 5732217"/>
                  <a:gd name="connsiteX10" fmla="*/ 0 w 2067659"/>
                  <a:gd name="connsiteY10" fmla="*/ 4575502 h 5732217"/>
                  <a:gd name="connsiteX0" fmla="*/ 2437 w 2053625"/>
                  <a:gd name="connsiteY0" fmla="*/ 4572982 h 5732217"/>
                  <a:gd name="connsiteX1" fmla="*/ 598557 w 2053625"/>
                  <a:gd name="connsiteY1" fmla="*/ 2866119 h 5732217"/>
                  <a:gd name="connsiteX2" fmla="*/ 255624 w 2053625"/>
                  <a:gd name="connsiteY2" fmla="*/ 2574504 h 5732217"/>
                  <a:gd name="connsiteX3" fmla="*/ 502172 w 2053625"/>
                  <a:gd name="connsiteY3" fmla="*/ 0 h 5732217"/>
                  <a:gd name="connsiteX4" fmla="*/ 1931826 w 2053625"/>
                  <a:gd name="connsiteY4" fmla="*/ 41242 h 5732217"/>
                  <a:gd name="connsiteX5" fmla="*/ 1980174 w 2053625"/>
                  <a:gd name="connsiteY5" fmla="*/ 2564066 h 5732217"/>
                  <a:gd name="connsiteX6" fmla="*/ 2050946 w 2053625"/>
                  <a:gd name="connsiteY6" fmla="*/ 4657363 h 5732217"/>
                  <a:gd name="connsiteX7" fmla="*/ 1878749 w 2053625"/>
                  <a:gd name="connsiteY7" fmla="*/ 4922371 h 5732217"/>
                  <a:gd name="connsiteX8" fmla="*/ 1633994 w 2053625"/>
                  <a:gd name="connsiteY8" fmla="*/ 5282890 h 5732217"/>
                  <a:gd name="connsiteX9" fmla="*/ 1490077 w 2053625"/>
                  <a:gd name="connsiteY9" fmla="*/ 5732217 h 5732217"/>
                  <a:gd name="connsiteX10" fmla="*/ 121176 w 2053625"/>
                  <a:gd name="connsiteY10" fmla="*/ 5644981 h 5732217"/>
                  <a:gd name="connsiteX11" fmla="*/ 0 w 2053625"/>
                  <a:gd name="connsiteY11" fmla="*/ 4575502 h 5732217"/>
                  <a:gd name="connsiteX0" fmla="*/ 2437 w 2051024"/>
                  <a:gd name="connsiteY0" fmla="*/ 4572982 h 5732217"/>
                  <a:gd name="connsiteX1" fmla="*/ 598557 w 2051024"/>
                  <a:gd name="connsiteY1" fmla="*/ 2866119 h 5732217"/>
                  <a:gd name="connsiteX2" fmla="*/ 255624 w 2051024"/>
                  <a:gd name="connsiteY2" fmla="*/ 2574504 h 5732217"/>
                  <a:gd name="connsiteX3" fmla="*/ 502172 w 2051024"/>
                  <a:gd name="connsiteY3" fmla="*/ 0 h 5732217"/>
                  <a:gd name="connsiteX4" fmla="*/ 1931826 w 2051024"/>
                  <a:gd name="connsiteY4" fmla="*/ 41242 h 5732217"/>
                  <a:gd name="connsiteX5" fmla="*/ 1980174 w 2051024"/>
                  <a:gd name="connsiteY5" fmla="*/ 2564066 h 5732217"/>
                  <a:gd name="connsiteX6" fmla="*/ 2050946 w 2051024"/>
                  <a:gd name="connsiteY6" fmla="*/ 4657363 h 5732217"/>
                  <a:gd name="connsiteX7" fmla="*/ 1965759 w 2051024"/>
                  <a:gd name="connsiteY7" fmla="*/ 4784816 h 5732217"/>
                  <a:gd name="connsiteX8" fmla="*/ 1878749 w 2051024"/>
                  <a:gd name="connsiteY8" fmla="*/ 4922371 h 5732217"/>
                  <a:gd name="connsiteX9" fmla="*/ 1633994 w 2051024"/>
                  <a:gd name="connsiteY9" fmla="*/ 5282890 h 5732217"/>
                  <a:gd name="connsiteX10" fmla="*/ 1490077 w 2051024"/>
                  <a:gd name="connsiteY10" fmla="*/ 5732217 h 5732217"/>
                  <a:gd name="connsiteX11" fmla="*/ 121176 w 2051024"/>
                  <a:gd name="connsiteY11" fmla="*/ 5644981 h 5732217"/>
                  <a:gd name="connsiteX12" fmla="*/ 0 w 2051024"/>
                  <a:gd name="connsiteY12" fmla="*/ 4575502 h 5732217"/>
                  <a:gd name="connsiteX0" fmla="*/ 2437 w 2051210"/>
                  <a:gd name="connsiteY0" fmla="*/ 4572982 h 5732217"/>
                  <a:gd name="connsiteX1" fmla="*/ 598557 w 2051210"/>
                  <a:gd name="connsiteY1" fmla="*/ 2866119 h 5732217"/>
                  <a:gd name="connsiteX2" fmla="*/ 255624 w 2051210"/>
                  <a:gd name="connsiteY2" fmla="*/ 2574504 h 5732217"/>
                  <a:gd name="connsiteX3" fmla="*/ 502172 w 2051210"/>
                  <a:gd name="connsiteY3" fmla="*/ 0 h 5732217"/>
                  <a:gd name="connsiteX4" fmla="*/ 1931826 w 2051210"/>
                  <a:gd name="connsiteY4" fmla="*/ 41242 h 5732217"/>
                  <a:gd name="connsiteX5" fmla="*/ 1980174 w 2051210"/>
                  <a:gd name="connsiteY5" fmla="*/ 2564066 h 5732217"/>
                  <a:gd name="connsiteX6" fmla="*/ 2050946 w 2051210"/>
                  <a:gd name="connsiteY6" fmla="*/ 4657363 h 5732217"/>
                  <a:gd name="connsiteX7" fmla="*/ 2002828 w 2051210"/>
                  <a:gd name="connsiteY7" fmla="*/ 4697018 h 5732217"/>
                  <a:gd name="connsiteX8" fmla="*/ 1965759 w 2051210"/>
                  <a:gd name="connsiteY8" fmla="*/ 4784816 h 5732217"/>
                  <a:gd name="connsiteX9" fmla="*/ 1878749 w 2051210"/>
                  <a:gd name="connsiteY9" fmla="*/ 4922371 h 5732217"/>
                  <a:gd name="connsiteX10" fmla="*/ 1633994 w 2051210"/>
                  <a:gd name="connsiteY10" fmla="*/ 5282890 h 5732217"/>
                  <a:gd name="connsiteX11" fmla="*/ 1490077 w 2051210"/>
                  <a:gd name="connsiteY11" fmla="*/ 5732217 h 5732217"/>
                  <a:gd name="connsiteX12" fmla="*/ 121176 w 2051210"/>
                  <a:gd name="connsiteY12" fmla="*/ 5644981 h 5732217"/>
                  <a:gd name="connsiteX13" fmla="*/ 0 w 2051210"/>
                  <a:gd name="connsiteY13" fmla="*/ 4575502 h 5732217"/>
                  <a:gd name="connsiteX0" fmla="*/ 2437 w 2050946"/>
                  <a:gd name="connsiteY0" fmla="*/ 4572982 h 5732217"/>
                  <a:gd name="connsiteX1" fmla="*/ 598557 w 2050946"/>
                  <a:gd name="connsiteY1" fmla="*/ 2866119 h 5732217"/>
                  <a:gd name="connsiteX2" fmla="*/ 255624 w 2050946"/>
                  <a:gd name="connsiteY2" fmla="*/ 2574504 h 5732217"/>
                  <a:gd name="connsiteX3" fmla="*/ 502172 w 2050946"/>
                  <a:gd name="connsiteY3" fmla="*/ 0 h 5732217"/>
                  <a:gd name="connsiteX4" fmla="*/ 1931826 w 2050946"/>
                  <a:gd name="connsiteY4" fmla="*/ 41242 h 5732217"/>
                  <a:gd name="connsiteX5" fmla="*/ 1980174 w 2050946"/>
                  <a:gd name="connsiteY5" fmla="*/ 2564066 h 5732217"/>
                  <a:gd name="connsiteX6" fmla="*/ 2050946 w 2050946"/>
                  <a:gd name="connsiteY6" fmla="*/ 4657363 h 5732217"/>
                  <a:gd name="connsiteX7" fmla="*/ 2002828 w 2050946"/>
                  <a:gd name="connsiteY7" fmla="*/ 4697018 h 5732217"/>
                  <a:gd name="connsiteX8" fmla="*/ 1965759 w 2050946"/>
                  <a:gd name="connsiteY8" fmla="*/ 4784816 h 5732217"/>
                  <a:gd name="connsiteX9" fmla="*/ 1878749 w 2050946"/>
                  <a:gd name="connsiteY9" fmla="*/ 4922371 h 5732217"/>
                  <a:gd name="connsiteX10" fmla="*/ 1633994 w 2050946"/>
                  <a:gd name="connsiteY10" fmla="*/ 5282890 h 5732217"/>
                  <a:gd name="connsiteX11" fmla="*/ 1490077 w 2050946"/>
                  <a:gd name="connsiteY11" fmla="*/ 5732217 h 5732217"/>
                  <a:gd name="connsiteX12" fmla="*/ 121176 w 2050946"/>
                  <a:gd name="connsiteY12" fmla="*/ 5644981 h 5732217"/>
                  <a:gd name="connsiteX13" fmla="*/ 0 w 2050946"/>
                  <a:gd name="connsiteY13" fmla="*/ 4575502 h 5732217"/>
                  <a:gd name="connsiteX0" fmla="*/ 2437 w 2051685"/>
                  <a:gd name="connsiteY0" fmla="*/ 4572982 h 5732217"/>
                  <a:gd name="connsiteX1" fmla="*/ 598557 w 2051685"/>
                  <a:gd name="connsiteY1" fmla="*/ 2866119 h 5732217"/>
                  <a:gd name="connsiteX2" fmla="*/ 255624 w 2051685"/>
                  <a:gd name="connsiteY2" fmla="*/ 2574504 h 5732217"/>
                  <a:gd name="connsiteX3" fmla="*/ 502172 w 2051685"/>
                  <a:gd name="connsiteY3" fmla="*/ 0 h 5732217"/>
                  <a:gd name="connsiteX4" fmla="*/ 1931826 w 2051685"/>
                  <a:gd name="connsiteY4" fmla="*/ 41242 h 5732217"/>
                  <a:gd name="connsiteX5" fmla="*/ 1980174 w 2051685"/>
                  <a:gd name="connsiteY5" fmla="*/ 2564066 h 5732217"/>
                  <a:gd name="connsiteX6" fmla="*/ 2050946 w 2051685"/>
                  <a:gd name="connsiteY6" fmla="*/ 4657363 h 5732217"/>
                  <a:gd name="connsiteX7" fmla="*/ 2014942 w 2051685"/>
                  <a:gd name="connsiteY7" fmla="*/ 4707759 h 5732217"/>
                  <a:gd name="connsiteX8" fmla="*/ 1965759 w 2051685"/>
                  <a:gd name="connsiteY8" fmla="*/ 4784816 h 5732217"/>
                  <a:gd name="connsiteX9" fmla="*/ 1878749 w 2051685"/>
                  <a:gd name="connsiteY9" fmla="*/ 4922371 h 5732217"/>
                  <a:gd name="connsiteX10" fmla="*/ 1633994 w 2051685"/>
                  <a:gd name="connsiteY10" fmla="*/ 5282890 h 5732217"/>
                  <a:gd name="connsiteX11" fmla="*/ 1490077 w 2051685"/>
                  <a:gd name="connsiteY11" fmla="*/ 5732217 h 5732217"/>
                  <a:gd name="connsiteX12" fmla="*/ 121176 w 2051685"/>
                  <a:gd name="connsiteY12" fmla="*/ 5644981 h 5732217"/>
                  <a:gd name="connsiteX13" fmla="*/ 0 w 2051685"/>
                  <a:gd name="connsiteY13" fmla="*/ 4575502 h 5732217"/>
                  <a:gd name="connsiteX0" fmla="*/ 2437 w 2050946"/>
                  <a:gd name="connsiteY0" fmla="*/ 4572982 h 5732217"/>
                  <a:gd name="connsiteX1" fmla="*/ 598557 w 2050946"/>
                  <a:gd name="connsiteY1" fmla="*/ 2866119 h 5732217"/>
                  <a:gd name="connsiteX2" fmla="*/ 255624 w 2050946"/>
                  <a:gd name="connsiteY2" fmla="*/ 2574504 h 5732217"/>
                  <a:gd name="connsiteX3" fmla="*/ 502172 w 2050946"/>
                  <a:gd name="connsiteY3" fmla="*/ 0 h 5732217"/>
                  <a:gd name="connsiteX4" fmla="*/ 1931826 w 2050946"/>
                  <a:gd name="connsiteY4" fmla="*/ 41242 h 5732217"/>
                  <a:gd name="connsiteX5" fmla="*/ 1980174 w 2050946"/>
                  <a:gd name="connsiteY5" fmla="*/ 2564066 h 5732217"/>
                  <a:gd name="connsiteX6" fmla="*/ 2050946 w 2050946"/>
                  <a:gd name="connsiteY6" fmla="*/ 4657363 h 5732217"/>
                  <a:gd name="connsiteX7" fmla="*/ 2014942 w 2050946"/>
                  <a:gd name="connsiteY7" fmla="*/ 4707759 h 5732217"/>
                  <a:gd name="connsiteX8" fmla="*/ 1965759 w 2050946"/>
                  <a:gd name="connsiteY8" fmla="*/ 4784816 h 5732217"/>
                  <a:gd name="connsiteX9" fmla="*/ 1878749 w 2050946"/>
                  <a:gd name="connsiteY9" fmla="*/ 4922371 h 5732217"/>
                  <a:gd name="connsiteX10" fmla="*/ 1633994 w 2050946"/>
                  <a:gd name="connsiteY10" fmla="*/ 5282890 h 5732217"/>
                  <a:gd name="connsiteX11" fmla="*/ 1490077 w 2050946"/>
                  <a:gd name="connsiteY11" fmla="*/ 5732217 h 5732217"/>
                  <a:gd name="connsiteX12" fmla="*/ 121176 w 2050946"/>
                  <a:gd name="connsiteY12" fmla="*/ 5644981 h 5732217"/>
                  <a:gd name="connsiteX13" fmla="*/ 0 w 2050946"/>
                  <a:gd name="connsiteY13" fmla="*/ 4575502 h 5732217"/>
                  <a:gd name="connsiteX0" fmla="*/ 2437 w 2050946"/>
                  <a:gd name="connsiteY0" fmla="*/ 4572982 h 5732217"/>
                  <a:gd name="connsiteX1" fmla="*/ 598557 w 2050946"/>
                  <a:gd name="connsiteY1" fmla="*/ 2866119 h 5732217"/>
                  <a:gd name="connsiteX2" fmla="*/ 255624 w 2050946"/>
                  <a:gd name="connsiteY2" fmla="*/ 2574504 h 5732217"/>
                  <a:gd name="connsiteX3" fmla="*/ 502172 w 2050946"/>
                  <a:gd name="connsiteY3" fmla="*/ 0 h 5732217"/>
                  <a:gd name="connsiteX4" fmla="*/ 1931826 w 2050946"/>
                  <a:gd name="connsiteY4" fmla="*/ 41242 h 5732217"/>
                  <a:gd name="connsiteX5" fmla="*/ 1980174 w 2050946"/>
                  <a:gd name="connsiteY5" fmla="*/ 2564066 h 5732217"/>
                  <a:gd name="connsiteX6" fmla="*/ 2050946 w 2050946"/>
                  <a:gd name="connsiteY6" fmla="*/ 4657363 h 5732217"/>
                  <a:gd name="connsiteX7" fmla="*/ 2014942 w 2050946"/>
                  <a:gd name="connsiteY7" fmla="*/ 4707759 h 5732217"/>
                  <a:gd name="connsiteX8" fmla="*/ 1965759 w 2050946"/>
                  <a:gd name="connsiteY8" fmla="*/ 4784816 h 5732217"/>
                  <a:gd name="connsiteX9" fmla="*/ 1878749 w 2050946"/>
                  <a:gd name="connsiteY9" fmla="*/ 4922371 h 5732217"/>
                  <a:gd name="connsiteX10" fmla="*/ 1633994 w 2050946"/>
                  <a:gd name="connsiteY10" fmla="*/ 5282890 h 5732217"/>
                  <a:gd name="connsiteX11" fmla="*/ 1490077 w 2050946"/>
                  <a:gd name="connsiteY11" fmla="*/ 5732217 h 5732217"/>
                  <a:gd name="connsiteX12" fmla="*/ 121176 w 2050946"/>
                  <a:gd name="connsiteY12" fmla="*/ 5644981 h 5732217"/>
                  <a:gd name="connsiteX13" fmla="*/ 0 w 2050946"/>
                  <a:gd name="connsiteY13" fmla="*/ 4575502 h 5732217"/>
                  <a:gd name="connsiteX0" fmla="*/ 2437 w 2050946"/>
                  <a:gd name="connsiteY0" fmla="*/ 4572982 h 5732217"/>
                  <a:gd name="connsiteX1" fmla="*/ 598557 w 2050946"/>
                  <a:gd name="connsiteY1" fmla="*/ 2866119 h 5732217"/>
                  <a:gd name="connsiteX2" fmla="*/ 255624 w 2050946"/>
                  <a:gd name="connsiteY2" fmla="*/ 2574504 h 5732217"/>
                  <a:gd name="connsiteX3" fmla="*/ 502172 w 2050946"/>
                  <a:gd name="connsiteY3" fmla="*/ 0 h 5732217"/>
                  <a:gd name="connsiteX4" fmla="*/ 1931826 w 2050946"/>
                  <a:gd name="connsiteY4" fmla="*/ 41242 h 5732217"/>
                  <a:gd name="connsiteX5" fmla="*/ 1980174 w 2050946"/>
                  <a:gd name="connsiteY5" fmla="*/ 2564066 h 5732217"/>
                  <a:gd name="connsiteX6" fmla="*/ 2050946 w 2050946"/>
                  <a:gd name="connsiteY6" fmla="*/ 4657363 h 5732217"/>
                  <a:gd name="connsiteX7" fmla="*/ 2014942 w 2050946"/>
                  <a:gd name="connsiteY7" fmla="*/ 4707759 h 5732217"/>
                  <a:gd name="connsiteX8" fmla="*/ 1965759 w 2050946"/>
                  <a:gd name="connsiteY8" fmla="*/ 4784816 h 5732217"/>
                  <a:gd name="connsiteX9" fmla="*/ 1878749 w 2050946"/>
                  <a:gd name="connsiteY9" fmla="*/ 4922371 h 5732217"/>
                  <a:gd name="connsiteX10" fmla="*/ 1633994 w 2050946"/>
                  <a:gd name="connsiteY10" fmla="*/ 5282890 h 5732217"/>
                  <a:gd name="connsiteX11" fmla="*/ 1490077 w 2050946"/>
                  <a:gd name="connsiteY11" fmla="*/ 5732217 h 5732217"/>
                  <a:gd name="connsiteX12" fmla="*/ 121176 w 2050946"/>
                  <a:gd name="connsiteY12" fmla="*/ 5644981 h 5732217"/>
                  <a:gd name="connsiteX13" fmla="*/ 0 w 2050946"/>
                  <a:gd name="connsiteY13" fmla="*/ 4575502 h 5732217"/>
                  <a:gd name="connsiteX0" fmla="*/ 2437 w 2050946"/>
                  <a:gd name="connsiteY0" fmla="*/ 4572982 h 5732217"/>
                  <a:gd name="connsiteX1" fmla="*/ 598557 w 2050946"/>
                  <a:gd name="connsiteY1" fmla="*/ 2866119 h 5732217"/>
                  <a:gd name="connsiteX2" fmla="*/ 255624 w 2050946"/>
                  <a:gd name="connsiteY2" fmla="*/ 2574504 h 5732217"/>
                  <a:gd name="connsiteX3" fmla="*/ 502172 w 2050946"/>
                  <a:gd name="connsiteY3" fmla="*/ 0 h 5732217"/>
                  <a:gd name="connsiteX4" fmla="*/ 1931826 w 2050946"/>
                  <a:gd name="connsiteY4" fmla="*/ 41242 h 5732217"/>
                  <a:gd name="connsiteX5" fmla="*/ 1980174 w 2050946"/>
                  <a:gd name="connsiteY5" fmla="*/ 2564066 h 5732217"/>
                  <a:gd name="connsiteX6" fmla="*/ 2050946 w 2050946"/>
                  <a:gd name="connsiteY6" fmla="*/ 4657363 h 5732217"/>
                  <a:gd name="connsiteX7" fmla="*/ 2014942 w 2050946"/>
                  <a:gd name="connsiteY7" fmla="*/ 4707759 h 5732217"/>
                  <a:gd name="connsiteX8" fmla="*/ 1965759 w 2050946"/>
                  <a:gd name="connsiteY8" fmla="*/ 4784816 h 5732217"/>
                  <a:gd name="connsiteX9" fmla="*/ 1878749 w 2050946"/>
                  <a:gd name="connsiteY9" fmla="*/ 4922371 h 5732217"/>
                  <a:gd name="connsiteX10" fmla="*/ 1633994 w 2050946"/>
                  <a:gd name="connsiteY10" fmla="*/ 5282890 h 5732217"/>
                  <a:gd name="connsiteX11" fmla="*/ 1490077 w 2050946"/>
                  <a:gd name="connsiteY11" fmla="*/ 5732217 h 5732217"/>
                  <a:gd name="connsiteX12" fmla="*/ 121176 w 2050946"/>
                  <a:gd name="connsiteY12" fmla="*/ 5644981 h 5732217"/>
                  <a:gd name="connsiteX13" fmla="*/ 0 w 2050946"/>
                  <a:gd name="connsiteY13" fmla="*/ 4575502 h 5732217"/>
                  <a:gd name="connsiteX0" fmla="*/ 2437 w 2050946"/>
                  <a:gd name="connsiteY0" fmla="*/ 4572982 h 5732217"/>
                  <a:gd name="connsiteX1" fmla="*/ 598557 w 2050946"/>
                  <a:gd name="connsiteY1" fmla="*/ 2866119 h 5732217"/>
                  <a:gd name="connsiteX2" fmla="*/ 255624 w 2050946"/>
                  <a:gd name="connsiteY2" fmla="*/ 2574504 h 5732217"/>
                  <a:gd name="connsiteX3" fmla="*/ 502172 w 2050946"/>
                  <a:gd name="connsiteY3" fmla="*/ 0 h 5732217"/>
                  <a:gd name="connsiteX4" fmla="*/ 1931826 w 2050946"/>
                  <a:gd name="connsiteY4" fmla="*/ 41242 h 5732217"/>
                  <a:gd name="connsiteX5" fmla="*/ 1980174 w 2050946"/>
                  <a:gd name="connsiteY5" fmla="*/ 2564066 h 5732217"/>
                  <a:gd name="connsiteX6" fmla="*/ 2050946 w 2050946"/>
                  <a:gd name="connsiteY6" fmla="*/ 4657363 h 5732217"/>
                  <a:gd name="connsiteX7" fmla="*/ 1965759 w 2050946"/>
                  <a:gd name="connsiteY7" fmla="*/ 4784816 h 5732217"/>
                  <a:gd name="connsiteX8" fmla="*/ 1878749 w 2050946"/>
                  <a:gd name="connsiteY8" fmla="*/ 4922371 h 5732217"/>
                  <a:gd name="connsiteX9" fmla="*/ 1633994 w 2050946"/>
                  <a:gd name="connsiteY9" fmla="*/ 5282890 h 5732217"/>
                  <a:gd name="connsiteX10" fmla="*/ 1490077 w 2050946"/>
                  <a:gd name="connsiteY10" fmla="*/ 5732217 h 5732217"/>
                  <a:gd name="connsiteX11" fmla="*/ 121176 w 2050946"/>
                  <a:gd name="connsiteY11" fmla="*/ 5644981 h 5732217"/>
                  <a:gd name="connsiteX12" fmla="*/ 0 w 2050946"/>
                  <a:gd name="connsiteY12" fmla="*/ 4575502 h 5732217"/>
                  <a:gd name="connsiteX0" fmla="*/ 2437 w 2050946"/>
                  <a:gd name="connsiteY0" fmla="*/ 4572982 h 5732217"/>
                  <a:gd name="connsiteX1" fmla="*/ 598557 w 2050946"/>
                  <a:gd name="connsiteY1" fmla="*/ 2866119 h 5732217"/>
                  <a:gd name="connsiteX2" fmla="*/ 255624 w 2050946"/>
                  <a:gd name="connsiteY2" fmla="*/ 2574504 h 5732217"/>
                  <a:gd name="connsiteX3" fmla="*/ 502172 w 2050946"/>
                  <a:gd name="connsiteY3" fmla="*/ 0 h 5732217"/>
                  <a:gd name="connsiteX4" fmla="*/ 1931826 w 2050946"/>
                  <a:gd name="connsiteY4" fmla="*/ 41242 h 5732217"/>
                  <a:gd name="connsiteX5" fmla="*/ 1980174 w 2050946"/>
                  <a:gd name="connsiteY5" fmla="*/ 2564066 h 5732217"/>
                  <a:gd name="connsiteX6" fmla="*/ 2050946 w 2050946"/>
                  <a:gd name="connsiteY6" fmla="*/ 4657363 h 5732217"/>
                  <a:gd name="connsiteX7" fmla="*/ 1965759 w 2050946"/>
                  <a:gd name="connsiteY7" fmla="*/ 4784816 h 5732217"/>
                  <a:gd name="connsiteX8" fmla="*/ 1633994 w 2050946"/>
                  <a:gd name="connsiteY8" fmla="*/ 5282890 h 5732217"/>
                  <a:gd name="connsiteX9" fmla="*/ 1490077 w 2050946"/>
                  <a:gd name="connsiteY9" fmla="*/ 5732217 h 5732217"/>
                  <a:gd name="connsiteX10" fmla="*/ 121176 w 2050946"/>
                  <a:gd name="connsiteY10" fmla="*/ 5644981 h 5732217"/>
                  <a:gd name="connsiteX11" fmla="*/ 0 w 2050946"/>
                  <a:gd name="connsiteY11" fmla="*/ 4575502 h 5732217"/>
                  <a:gd name="connsiteX0" fmla="*/ 2437 w 2050946"/>
                  <a:gd name="connsiteY0" fmla="*/ 4572982 h 5732217"/>
                  <a:gd name="connsiteX1" fmla="*/ 598557 w 2050946"/>
                  <a:gd name="connsiteY1" fmla="*/ 2866119 h 5732217"/>
                  <a:gd name="connsiteX2" fmla="*/ 255624 w 2050946"/>
                  <a:gd name="connsiteY2" fmla="*/ 2574504 h 5732217"/>
                  <a:gd name="connsiteX3" fmla="*/ 502172 w 2050946"/>
                  <a:gd name="connsiteY3" fmla="*/ 0 h 5732217"/>
                  <a:gd name="connsiteX4" fmla="*/ 1931826 w 2050946"/>
                  <a:gd name="connsiteY4" fmla="*/ 41242 h 5732217"/>
                  <a:gd name="connsiteX5" fmla="*/ 1980174 w 2050946"/>
                  <a:gd name="connsiteY5" fmla="*/ 2564066 h 5732217"/>
                  <a:gd name="connsiteX6" fmla="*/ 2050946 w 2050946"/>
                  <a:gd name="connsiteY6" fmla="*/ 4657363 h 5732217"/>
                  <a:gd name="connsiteX7" fmla="*/ 1965759 w 2050946"/>
                  <a:gd name="connsiteY7" fmla="*/ 4784816 h 5732217"/>
                  <a:gd name="connsiteX8" fmla="*/ 1644879 w 2050946"/>
                  <a:gd name="connsiteY8" fmla="*/ 5302526 h 5732217"/>
                  <a:gd name="connsiteX9" fmla="*/ 1490077 w 2050946"/>
                  <a:gd name="connsiteY9" fmla="*/ 5732217 h 5732217"/>
                  <a:gd name="connsiteX10" fmla="*/ 121176 w 2050946"/>
                  <a:gd name="connsiteY10" fmla="*/ 5644981 h 5732217"/>
                  <a:gd name="connsiteX11" fmla="*/ 0 w 2050946"/>
                  <a:gd name="connsiteY11" fmla="*/ 4575502 h 5732217"/>
                  <a:gd name="connsiteX0" fmla="*/ 2437 w 2050946"/>
                  <a:gd name="connsiteY0" fmla="*/ 4572982 h 5769574"/>
                  <a:gd name="connsiteX1" fmla="*/ 598557 w 2050946"/>
                  <a:gd name="connsiteY1" fmla="*/ 2866119 h 5769574"/>
                  <a:gd name="connsiteX2" fmla="*/ 255624 w 2050946"/>
                  <a:gd name="connsiteY2" fmla="*/ 2574504 h 5769574"/>
                  <a:gd name="connsiteX3" fmla="*/ 502172 w 2050946"/>
                  <a:gd name="connsiteY3" fmla="*/ 0 h 5769574"/>
                  <a:gd name="connsiteX4" fmla="*/ 1931826 w 2050946"/>
                  <a:gd name="connsiteY4" fmla="*/ 41242 h 5769574"/>
                  <a:gd name="connsiteX5" fmla="*/ 1980174 w 2050946"/>
                  <a:gd name="connsiteY5" fmla="*/ 2564066 h 5769574"/>
                  <a:gd name="connsiteX6" fmla="*/ 2050946 w 2050946"/>
                  <a:gd name="connsiteY6" fmla="*/ 4657363 h 5769574"/>
                  <a:gd name="connsiteX7" fmla="*/ 1965759 w 2050946"/>
                  <a:gd name="connsiteY7" fmla="*/ 4784816 h 5769574"/>
                  <a:gd name="connsiteX8" fmla="*/ 1644879 w 2050946"/>
                  <a:gd name="connsiteY8" fmla="*/ 5302526 h 5769574"/>
                  <a:gd name="connsiteX9" fmla="*/ 1514376 w 2050946"/>
                  <a:gd name="connsiteY9" fmla="*/ 5769574 h 5769574"/>
                  <a:gd name="connsiteX10" fmla="*/ 121176 w 2050946"/>
                  <a:gd name="connsiteY10" fmla="*/ 5644981 h 5769574"/>
                  <a:gd name="connsiteX11" fmla="*/ 0 w 2050946"/>
                  <a:gd name="connsiteY11" fmla="*/ 4575502 h 5769574"/>
                  <a:gd name="connsiteX0" fmla="*/ 2437 w 2050946"/>
                  <a:gd name="connsiteY0" fmla="*/ 4572982 h 5769574"/>
                  <a:gd name="connsiteX1" fmla="*/ 598557 w 2050946"/>
                  <a:gd name="connsiteY1" fmla="*/ 2866119 h 5769574"/>
                  <a:gd name="connsiteX2" fmla="*/ 255624 w 2050946"/>
                  <a:gd name="connsiteY2" fmla="*/ 2574504 h 5769574"/>
                  <a:gd name="connsiteX3" fmla="*/ 502172 w 2050946"/>
                  <a:gd name="connsiteY3" fmla="*/ 0 h 5769574"/>
                  <a:gd name="connsiteX4" fmla="*/ 1931826 w 2050946"/>
                  <a:gd name="connsiteY4" fmla="*/ 41242 h 5769574"/>
                  <a:gd name="connsiteX5" fmla="*/ 1980174 w 2050946"/>
                  <a:gd name="connsiteY5" fmla="*/ 2564066 h 5769574"/>
                  <a:gd name="connsiteX6" fmla="*/ 2050946 w 2050946"/>
                  <a:gd name="connsiteY6" fmla="*/ 4657363 h 5769574"/>
                  <a:gd name="connsiteX7" fmla="*/ 1965759 w 2050946"/>
                  <a:gd name="connsiteY7" fmla="*/ 4784816 h 5769574"/>
                  <a:gd name="connsiteX8" fmla="*/ 1644879 w 2050946"/>
                  <a:gd name="connsiteY8" fmla="*/ 5302526 h 5769574"/>
                  <a:gd name="connsiteX9" fmla="*/ 1514376 w 2050946"/>
                  <a:gd name="connsiteY9" fmla="*/ 5769574 h 5769574"/>
                  <a:gd name="connsiteX10" fmla="*/ 60423 w 2050946"/>
                  <a:gd name="connsiteY10" fmla="*/ 5690976 h 5769574"/>
                  <a:gd name="connsiteX11" fmla="*/ 0 w 2050946"/>
                  <a:gd name="connsiteY11" fmla="*/ 4575502 h 5769574"/>
                  <a:gd name="connsiteX0" fmla="*/ 12706 w 2061215"/>
                  <a:gd name="connsiteY0" fmla="*/ 4572982 h 5769574"/>
                  <a:gd name="connsiteX1" fmla="*/ 608826 w 2061215"/>
                  <a:gd name="connsiteY1" fmla="*/ 2866119 h 5769574"/>
                  <a:gd name="connsiteX2" fmla="*/ 265893 w 2061215"/>
                  <a:gd name="connsiteY2" fmla="*/ 2574504 h 5769574"/>
                  <a:gd name="connsiteX3" fmla="*/ 512441 w 2061215"/>
                  <a:gd name="connsiteY3" fmla="*/ 0 h 5769574"/>
                  <a:gd name="connsiteX4" fmla="*/ 1942095 w 2061215"/>
                  <a:gd name="connsiteY4" fmla="*/ 41242 h 5769574"/>
                  <a:gd name="connsiteX5" fmla="*/ 1990443 w 2061215"/>
                  <a:gd name="connsiteY5" fmla="*/ 2564066 h 5769574"/>
                  <a:gd name="connsiteX6" fmla="*/ 2061215 w 2061215"/>
                  <a:gd name="connsiteY6" fmla="*/ 4657363 h 5769574"/>
                  <a:gd name="connsiteX7" fmla="*/ 1976028 w 2061215"/>
                  <a:gd name="connsiteY7" fmla="*/ 4784816 h 5769574"/>
                  <a:gd name="connsiteX8" fmla="*/ 1655148 w 2061215"/>
                  <a:gd name="connsiteY8" fmla="*/ 5302526 h 5769574"/>
                  <a:gd name="connsiteX9" fmla="*/ 1524645 w 2061215"/>
                  <a:gd name="connsiteY9" fmla="*/ 5769574 h 5769574"/>
                  <a:gd name="connsiteX10" fmla="*/ 70692 w 2061215"/>
                  <a:gd name="connsiteY10" fmla="*/ 5690976 h 5769574"/>
                  <a:gd name="connsiteX11" fmla="*/ 0 w 2061215"/>
                  <a:gd name="connsiteY11" fmla="*/ 4551418 h 5769574"/>
                  <a:gd name="connsiteX0" fmla="*/ 26736 w 2075245"/>
                  <a:gd name="connsiteY0" fmla="*/ 4572982 h 5769574"/>
                  <a:gd name="connsiteX1" fmla="*/ 622856 w 2075245"/>
                  <a:gd name="connsiteY1" fmla="*/ 2866119 h 5769574"/>
                  <a:gd name="connsiteX2" fmla="*/ 279923 w 2075245"/>
                  <a:gd name="connsiteY2" fmla="*/ 2574504 h 5769574"/>
                  <a:gd name="connsiteX3" fmla="*/ 526471 w 2075245"/>
                  <a:gd name="connsiteY3" fmla="*/ 0 h 5769574"/>
                  <a:gd name="connsiteX4" fmla="*/ 1956125 w 2075245"/>
                  <a:gd name="connsiteY4" fmla="*/ 41242 h 5769574"/>
                  <a:gd name="connsiteX5" fmla="*/ 2004473 w 2075245"/>
                  <a:gd name="connsiteY5" fmla="*/ 2564066 h 5769574"/>
                  <a:gd name="connsiteX6" fmla="*/ 2075245 w 2075245"/>
                  <a:gd name="connsiteY6" fmla="*/ 4657363 h 5769574"/>
                  <a:gd name="connsiteX7" fmla="*/ 1990058 w 2075245"/>
                  <a:gd name="connsiteY7" fmla="*/ 4784816 h 5769574"/>
                  <a:gd name="connsiteX8" fmla="*/ 1669178 w 2075245"/>
                  <a:gd name="connsiteY8" fmla="*/ 5302526 h 5769574"/>
                  <a:gd name="connsiteX9" fmla="*/ 1538675 w 2075245"/>
                  <a:gd name="connsiteY9" fmla="*/ 5769574 h 5769574"/>
                  <a:gd name="connsiteX10" fmla="*/ 84722 w 2075245"/>
                  <a:gd name="connsiteY10" fmla="*/ 5690976 h 5769574"/>
                  <a:gd name="connsiteX11" fmla="*/ 0 w 2075245"/>
                  <a:gd name="connsiteY11" fmla="*/ 4538146 h 5769574"/>
                  <a:gd name="connsiteX0" fmla="*/ 22616 w 2075245"/>
                  <a:gd name="connsiteY0" fmla="*/ 4504420 h 5769574"/>
                  <a:gd name="connsiteX1" fmla="*/ 622856 w 2075245"/>
                  <a:gd name="connsiteY1" fmla="*/ 2866119 h 5769574"/>
                  <a:gd name="connsiteX2" fmla="*/ 279923 w 2075245"/>
                  <a:gd name="connsiteY2" fmla="*/ 2574504 h 5769574"/>
                  <a:gd name="connsiteX3" fmla="*/ 526471 w 2075245"/>
                  <a:gd name="connsiteY3" fmla="*/ 0 h 5769574"/>
                  <a:gd name="connsiteX4" fmla="*/ 1956125 w 2075245"/>
                  <a:gd name="connsiteY4" fmla="*/ 41242 h 5769574"/>
                  <a:gd name="connsiteX5" fmla="*/ 2004473 w 2075245"/>
                  <a:gd name="connsiteY5" fmla="*/ 2564066 h 5769574"/>
                  <a:gd name="connsiteX6" fmla="*/ 2075245 w 2075245"/>
                  <a:gd name="connsiteY6" fmla="*/ 4657363 h 5769574"/>
                  <a:gd name="connsiteX7" fmla="*/ 1990058 w 2075245"/>
                  <a:gd name="connsiteY7" fmla="*/ 4784816 h 5769574"/>
                  <a:gd name="connsiteX8" fmla="*/ 1669178 w 2075245"/>
                  <a:gd name="connsiteY8" fmla="*/ 5302526 h 5769574"/>
                  <a:gd name="connsiteX9" fmla="*/ 1538675 w 2075245"/>
                  <a:gd name="connsiteY9" fmla="*/ 5769574 h 5769574"/>
                  <a:gd name="connsiteX10" fmla="*/ 84722 w 2075245"/>
                  <a:gd name="connsiteY10" fmla="*/ 5690976 h 5769574"/>
                  <a:gd name="connsiteX11" fmla="*/ 0 w 2075245"/>
                  <a:gd name="connsiteY11" fmla="*/ 4538146 h 5769574"/>
                  <a:gd name="connsiteX0" fmla="*/ 0 w 2052629"/>
                  <a:gd name="connsiteY0" fmla="*/ 4504420 h 5769574"/>
                  <a:gd name="connsiteX1" fmla="*/ 600240 w 2052629"/>
                  <a:gd name="connsiteY1" fmla="*/ 2866119 h 5769574"/>
                  <a:gd name="connsiteX2" fmla="*/ 257307 w 2052629"/>
                  <a:gd name="connsiteY2" fmla="*/ 2574504 h 5769574"/>
                  <a:gd name="connsiteX3" fmla="*/ 503855 w 2052629"/>
                  <a:gd name="connsiteY3" fmla="*/ 0 h 5769574"/>
                  <a:gd name="connsiteX4" fmla="*/ 1933509 w 2052629"/>
                  <a:gd name="connsiteY4" fmla="*/ 41242 h 5769574"/>
                  <a:gd name="connsiteX5" fmla="*/ 1981857 w 2052629"/>
                  <a:gd name="connsiteY5" fmla="*/ 2564066 h 5769574"/>
                  <a:gd name="connsiteX6" fmla="*/ 2052629 w 2052629"/>
                  <a:gd name="connsiteY6" fmla="*/ 4657363 h 5769574"/>
                  <a:gd name="connsiteX7" fmla="*/ 1967442 w 2052629"/>
                  <a:gd name="connsiteY7" fmla="*/ 4784816 h 5769574"/>
                  <a:gd name="connsiteX8" fmla="*/ 1646562 w 2052629"/>
                  <a:gd name="connsiteY8" fmla="*/ 5302526 h 5769574"/>
                  <a:gd name="connsiteX9" fmla="*/ 1516059 w 2052629"/>
                  <a:gd name="connsiteY9" fmla="*/ 5769574 h 5769574"/>
                  <a:gd name="connsiteX10" fmla="*/ 62106 w 2052629"/>
                  <a:gd name="connsiteY10" fmla="*/ 5690976 h 5769574"/>
                  <a:gd name="connsiteX11" fmla="*/ 5157 w 2052629"/>
                  <a:gd name="connsiteY11" fmla="*/ 4501190 h 5769574"/>
                  <a:gd name="connsiteX0" fmla="*/ 0 w 2052629"/>
                  <a:gd name="connsiteY0" fmla="*/ 4504420 h 5769574"/>
                  <a:gd name="connsiteX1" fmla="*/ 600240 w 2052629"/>
                  <a:gd name="connsiteY1" fmla="*/ 2866119 h 5769574"/>
                  <a:gd name="connsiteX2" fmla="*/ 257307 w 2052629"/>
                  <a:gd name="connsiteY2" fmla="*/ 2574504 h 5769574"/>
                  <a:gd name="connsiteX3" fmla="*/ 503855 w 2052629"/>
                  <a:gd name="connsiteY3" fmla="*/ 0 h 5769574"/>
                  <a:gd name="connsiteX4" fmla="*/ 1912572 w 2052629"/>
                  <a:gd name="connsiteY4" fmla="*/ 45147 h 5769574"/>
                  <a:gd name="connsiteX5" fmla="*/ 1981857 w 2052629"/>
                  <a:gd name="connsiteY5" fmla="*/ 2564066 h 5769574"/>
                  <a:gd name="connsiteX6" fmla="*/ 2052629 w 2052629"/>
                  <a:gd name="connsiteY6" fmla="*/ 4657363 h 5769574"/>
                  <a:gd name="connsiteX7" fmla="*/ 1967442 w 2052629"/>
                  <a:gd name="connsiteY7" fmla="*/ 4784816 h 5769574"/>
                  <a:gd name="connsiteX8" fmla="*/ 1646562 w 2052629"/>
                  <a:gd name="connsiteY8" fmla="*/ 5302526 h 5769574"/>
                  <a:gd name="connsiteX9" fmla="*/ 1516059 w 2052629"/>
                  <a:gd name="connsiteY9" fmla="*/ 5769574 h 5769574"/>
                  <a:gd name="connsiteX10" fmla="*/ 62106 w 2052629"/>
                  <a:gd name="connsiteY10" fmla="*/ 5690976 h 5769574"/>
                  <a:gd name="connsiteX11" fmla="*/ 5157 w 2052629"/>
                  <a:gd name="connsiteY11" fmla="*/ 4501190 h 5769574"/>
                  <a:gd name="connsiteX0" fmla="*/ 0 w 2052629"/>
                  <a:gd name="connsiteY0" fmla="*/ 4489231 h 5754385"/>
                  <a:gd name="connsiteX1" fmla="*/ 600240 w 2052629"/>
                  <a:gd name="connsiteY1" fmla="*/ 2850930 h 5754385"/>
                  <a:gd name="connsiteX2" fmla="*/ 257307 w 2052629"/>
                  <a:gd name="connsiteY2" fmla="*/ 2559315 h 5754385"/>
                  <a:gd name="connsiteX3" fmla="*/ 515353 w 2052629"/>
                  <a:gd name="connsiteY3" fmla="*/ 0 h 5754385"/>
                  <a:gd name="connsiteX4" fmla="*/ 1912572 w 2052629"/>
                  <a:gd name="connsiteY4" fmla="*/ 29958 h 5754385"/>
                  <a:gd name="connsiteX5" fmla="*/ 1981857 w 2052629"/>
                  <a:gd name="connsiteY5" fmla="*/ 2548877 h 5754385"/>
                  <a:gd name="connsiteX6" fmla="*/ 2052629 w 2052629"/>
                  <a:gd name="connsiteY6" fmla="*/ 4642174 h 5754385"/>
                  <a:gd name="connsiteX7" fmla="*/ 1967442 w 2052629"/>
                  <a:gd name="connsiteY7" fmla="*/ 4769627 h 5754385"/>
                  <a:gd name="connsiteX8" fmla="*/ 1646562 w 2052629"/>
                  <a:gd name="connsiteY8" fmla="*/ 5287337 h 5754385"/>
                  <a:gd name="connsiteX9" fmla="*/ 1516059 w 2052629"/>
                  <a:gd name="connsiteY9" fmla="*/ 5754385 h 5754385"/>
                  <a:gd name="connsiteX10" fmla="*/ 62106 w 2052629"/>
                  <a:gd name="connsiteY10" fmla="*/ 5675787 h 5754385"/>
                  <a:gd name="connsiteX11" fmla="*/ 5157 w 2052629"/>
                  <a:gd name="connsiteY11" fmla="*/ 4486001 h 5754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052629" h="5754385">
                    <a:moveTo>
                      <a:pt x="0" y="4489231"/>
                    </a:moveTo>
                    <a:cubicBezTo>
                      <a:pt x="93313" y="4198161"/>
                      <a:pt x="515924" y="3212681"/>
                      <a:pt x="600240" y="2850930"/>
                    </a:cubicBezTo>
                    <a:cubicBezTo>
                      <a:pt x="596446" y="2691930"/>
                      <a:pt x="261101" y="2718315"/>
                      <a:pt x="257307" y="2559315"/>
                    </a:cubicBezTo>
                    <a:lnTo>
                      <a:pt x="515353" y="0"/>
                    </a:lnTo>
                    <a:lnTo>
                      <a:pt x="1912572" y="29958"/>
                    </a:lnTo>
                    <a:lnTo>
                      <a:pt x="1981857" y="2548877"/>
                    </a:lnTo>
                    <a:cubicBezTo>
                      <a:pt x="2001710" y="3318230"/>
                      <a:pt x="2046834" y="4284892"/>
                      <a:pt x="2052629" y="4642174"/>
                    </a:cubicBezTo>
                    <a:lnTo>
                      <a:pt x="1967442" y="4769627"/>
                    </a:lnTo>
                    <a:cubicBezTo>
                      <a:pt x="1860482" y="4942197"/>
                      <a:pt x="1721792" y="5123211"/>
                      <a:pt x="1646562" y="5287337"/>
                    </a:cubicBezTo>
                    <a:cubicBezTo>
                      <a:pt x="1571332" y="5451463"/>
                      <a:pt x="1559560" y="5598702"/>
                      <a:pt x="1516059" y="5754385"/>
                    </a:cubicBezTo>
                    <a:lnTo>
                      <a:pt x="62106" y="5675787"/>
                    </a:lnTo>
                    <a:lnTo>
                      <a:pt x="5157" y="4486001"/>
                    </a:lnTo>
                  </a:path>
                </a:pathLst>
              </a:custGeom>
              <a:solidFill>
                <a:srgbClr val="5B9BD5">
                  <a:alpha val="6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 sz="4400" dirty="0"/>
              </a:p>
            </p:txBody>
          </p:sp>
          <p:sp>
            <p:nvSpPr>
              <p:cNvPr id="11" name="Rectangle 21"/>
              <p:cNvSpPr/>
              <p:nvPr/>
            </p:nvSpPr>
            <p:spPr>
              <a:xfrm rot="2657022">
                <a:off x="1331849" y="1476294"/>
                <a:ext cx="4073084" cy="3420659"/>
              </a:xfrm>
              <a:custGeom>
                <a:avLst/>
                <a:gdLst>
                  <a:gd name="connsiteX0" fmla="*/ 0 w 3659177"/>
                  <a:gd name="connsiteY0" fmla="*/ 1661640 h 3323280"/>
                  <a:gd name="connsiteX1" fmla="*/ 830820 w 3659177"/>
                  <a:gd name="connsiteY1" fmla="*/ 1 h 3323280"/>
                  <a:gd name="connsiteX2" fmla="*/ 2828357 w 3659177"/>
                  <a:gd name="connsiteY2" fmla="*/ 1 h 3323280"/>
                  <a:gd name="connsiteX3" fmla="*/ 3659177 w 3659177"/>
                  <a:gd name="connsiteY3" fmla="*/ 1661640 h 3323280"/>
                  <a:gd name="connsiteX4" fmla="*/ 2828357 w 3659177"/>
                  <a:gd name="connsiteY4" fmla="*/ 3323279 h 3323280"/>
                  <a:gd name="connsiteX5" fmla="*/ 830820 w 3659177"/>
                  <a:gd name="connsiteY5" fmla="*/ 3323279 h 3323280"/>
                  <a:gd name="connsiteX6" fmla="*/ 0 w 3659177"/>
                  <a:gd name="connsiteY6" fmla="*/ 1661640 h 3323280"/>
                  <a:gd name="connsiteX0" fmla="*/ 0 w 3836968"/>
                  <a:gd name="connsiteY0" fmla="*/ 39931 h 3323278"/>
                  <a:gd name="connsiteX1" fmla="*/ 1008611 w 3836968"/>
                  <a:gd name="connsiteY1" fmla="*/ 0 h 3323278"/>
                  <a:gd name="connsiteX2" fmla="*/ 3006148 w 3836968"/>
                  <a:gd name="connsiteY2" fmla="*/ 0 h 3323278"/>
                  <a:gd name="connsiteX3" fmla="*/ 3836968 w 3836968"/>
                  <a:gd name="connsiteY3" fmla="*/ 1661639 h 3323278"/>
                  <a:gd name="connsiteX4" fmla="*/ 3006148 w 3836968"/>
                  <a:gd name="connsiteY4" fmla="*/ 3323278 h 3323278"/>
                  <a:gd name="connsiteX5" fmla="*/ 1008611 w 3836968"/>
                  <a:gd name="connsiteY5" fmla="*/ 3323278 h 3323278"/>
                  <a:gd name="connsiteX6" fmla="*/ 0 w 3836968"/>
                  <a:gd name="connsiteY6" fmla="*/ 39931 h 3323278"/>
                  <a:gd name="connsiteX0" fmla="*/ 0 w 4026271"/>
                  <a:gd name="connsiteY0" fmla="*/ 39931 h 3323278"/>
                  <a:gd name="connsiteX1" fmla="*/ 1008611 w 4026271"/>
                  <a:gd name="connsiteY1" fmla="*/ 0 h 3323278"/>
                  <a:gd name="connsiteX2" fmla="*/ 3006148 w 4026271"/>
                  <a:gd name="connsiteY2" fmla="*/ 0 h 3323278"/>
                  <a:gd name="connsiteX3" fmla="*/ 4026271 w 4026271"/>
                  <a:gd name="connsiteY3" fmla="*/ 498908 h 3323278"/>
                  <a:gd name="connsiteX4" fmla="*/ 3006148 w 4026271"/>
                  <a:gd name="connsiteY4" fmla="*/ 3323278 h 3323278"/>
                  <a:gd name="connsiteX5" fmla="*/ 1008611 w 4026271"/>
                  <a:gd name="connsiteY5" fmla="*/ 3323278 h 3323278"/>
                  <a:gd name="connsiteX6" fmla="*/ 0 w 4026271"/>
                  <a:gd name="connsiteY6" fmla="*/ 39931 h 3323278"/>
                  <a:gd name="connsiteX0" fmla="*/ 0 w 4026271"/>
                  <a:gd name="connsiteY0" fmla="*/ 39931 h 3323278"/>
                  <a:gd name="connsiteX1" fmla="*/ 1008611 w 4026271"/>
                  <a:gd name="connsiteY1" fmla="*/ 0 h 3323278"/>
                  <a:gd name="connsiteX2" fmla="*/ 3553220 w 4026271"/>
                  <a:gd name="connsiteY2" fmla="*/ 41793 h 3323278"/>
                  <a:gd name="connsiteX3" fmla="*/ 4026271 w 4026271"/>
                  <a:gd name="connsiteY3" fmla="*/ 498908 h 3323278"/>
                  <a:gd name="connsiteX4" fmla="*/ 3006148 w 4026271"/>
                  <a:gd name="connsiteY4" fmla="*/ 3323278 h 3323278"/>
                  <a:gd name="connsiteX5" fmla="*/ 1008611 w 4026271"/>
                  <a:gd name="connsiteY5" fmla="*/ 3323278 h 3323278"/>
                  <a:gd name="connsiteX6" fmla="*/ 0 w 4026271"/>
                  <a:gd name="connsiteY6" fmla="*/ 39931 h 3323278"/>
                  <a:gd name="connsiteX0" fmla="*/ 0 w 4026271"/>
                  <a:gd name="connsiteY0" fmla="*/ 39931 h 3323278"/>
                  <a:gd name="connsiteX1" fmla="*/ 1008611 w 4026271"/>
                  <a:gd name="connsiteY1" fmla="*/ 0 h 3323278"/>
                  <a:gd name="connsiteX2" fmla="*/ 3553220 w 4026271"/>
                  <a:gd name="connsiteY2" fmla="*/ 41793 h 3323278"/>
                  <a:gd name="connsiteX3" fmla="*/ 4026271 w 4026271"/>
                  <a:gd name="connsiteY3" fmla="*/ 498908 h 3323278"/>
                  <a:gd name="connsiteX4" fmla="*/ 3666877 w 4026271"/>
                  <a:gd name="connsiteY4" fmla="*/ 2195568 h 3323278"/>
                  <a:gd name="connsiteX5" fmla="*/ 1008611 w 4026271"/>
                  <a:gd name="connsiteY5" fmla="*/ 3323278 h 3323278"/>
                  <a:gd name="connsiteX6" fmla="*/ 0 w 4026271"/>
                  <a:gd name="connsiteY6" fmla="*/ 39931 h 3323278"/>
                  <a:gd name="connsiteX0" fmla="*/ 0 w 4026271"/>
                  <a:gd name="connsiteY0" fmla="*/ 39931 h 3358960"/>
                  <a:gd name="connsiteX1" fmla="*/ 1008611 w 4026271"/>
                  <a:gd name="connsiteY1" fmla="*/ 0 h 3358960"/>
                  <a:gd name="connsiteX2" fmla="*/ 3553220 w 4026271"/>
                  <a:gd name="connsiteY2" fmla="*/ 41793 h 3358960"/>
                  <a:gd name="connsiteX3" fmla="*/ 4026271 w 4026271"/>
                  <a:gd name="connsiteY3" fmla="*/ 498908 h 3358960"/>
                  <a:gd name="connsiteX4" fmla="*/ 3666877 w 4026271"/>
                  <a:gd name="connsiteY4" fmla="*/ 2195568 h 3358960"/>
                  <a:gd name="connsiteX5" fmla="*/ 3862653 w 4026271"/>
                  <a:gd name="connsiteY5" fmla="*/ 3358960 h 3358960"/>
                  <a:gd name="connsiteX6" fmla="*/ 0 w 4026271"/>
                  <a:gd name="connsiteY6" fmla="*/ 39931 h 3358960"/>
                  <a:gd name="connsiteX0" fmla="*/ 0 w 4026271"/>
                  <a:gd name="connsiteY0" fmla="*/ 56024 h 3375053"/>
                  <a:gd name="connsiteX1" fmla="*/ 187418 w 4026271"/>
                  <a:gd name="connsiteY1" fmla="*/ 0 h 3375053"/>
                  <a:gd name="connsiteX2" fmla="*/ 3553220 w 4026271"/>
                  <a:gd name="connsiteY2" fmla="*/ 57886 h 3375053"/>
                  <a:gd name="connsiteX3" fmla="*/ 4026271 w 4026271"/>
                  <a:gd name="connsiteY3" fmla="*/ 515001 h 3375053"/>
                  <a:gd name="connsiteX4" fmla="*/ 3666877 w 4026271"/>
                  <a:gd name="connsiteY4" fmla="*/ 2211661 h 3375053"/>
                  <a:gd name="connsiteX5" fmla="*/ 3862653 w 4026271"/>
                  <a:gd name="connsiteY5" fmla="*/ 3375053 h 3375053"/>
                  <a:gd name="connsiteX6" fmla="*/ 0 w 4026271"/>
                  <a:gd name="connsiteY6" fmla="*/ 56024 h 3375053"/>
                  <a:gd name="connsiteX0" fmla="*/ 3204589 w 3838853"/>
                  <a:gd name="connsiteY0" fmla="*/ 3191766 h 3375053"/>
                  <a:gd name="connsiteX1" fmla="*/ 0 w 3838853"/>
                  <a:gd name="connsiteY1" fmla="*/ 0 h 3375053"/>
                  <a:gd name="connsiteX2" fmla="*/ 3365802 w 3838853"/>
                  <a:gd name="connsiteY2" fmla="*/ 57886 h 3375053"/>
                  <a:gd name="connsiteX3" fmla="*/ 3838853 w 3838853"/>
                  <a:gd name="connsiteY3" fmla="*/ 515001 h 3375053"/>
                  <a:gd name="connsiteX4" fmla="*/ 3479459 w 3838853"/>
                  <a:gd name="connsiteY4" fmla="*/ 2211661 h 3375053"/>
                  <a:gd name="connsiteX5" fmla="*/ 3675235 w 3838853"/>
                  <a:gd name="connsiteY5" fmla="*/ 3375053 h 3375053"/>
                  <a:gd name="connsiteX6" fmla="*/ 3204589 w 3838853"/>
                  <a:gd name="connsiteY6" fmla="*/ 3191766 h 3375053"/>
                  <a:gd name="connsiteX0" fmla="*/ 3438154 w 4072418"/>
                  <a:gd name="connsiteY0" fmla="*/ 3148082 h 3331369"/>
                  <a:gd name="connsiteX1" fmla="*/ 0 w 4072418"/>
                  <a:gd name="connsiteY1" fmla="*/ 0 h 3331369"/>
                  <a:gd name="connsiteX2" fmla="*/ 3599367 w 4072418"/>
                  <a:gd name="connsiteY2" fmla="*/ 14202 h 3331369"/>
                  <a:gd name="connsiteX3" fmla="*/ 4072418 w 4072418"/>
                  <a:gd name="connsiteY3" fmla="*/ 471317 h 3331369"/>
                  <a:gd name="connsiteX4" fmla="*/ 3713024 w 4072418"/>
                  <a:gd name="connsiteY4" fmla="*/ 2167977 h 3331369"/>
                  <a:gd name="connsiteX5" fmla="*/ 3908800 w 4072418"/>
                  <a:gd name="connsiteY5" fmla="*/ 3331369 h 3331369"/>
                  <a:gd name="connsiteX6" fmla="*/ 3438154 w 4072418"/>
                  <a:gd name="connsiteY6" fmla="*/ 3148082 h 3331369"/>
                  <a:gd name="connsiteX0" fmla="*/ 3438154 w 3996480"/>
                  <a:gd name="connsiteY0" fmla="*/ 3148082 h 3331369"/>
                  <a:gd name="connsiteX1" fmla="*/ 0 w 3996480"/>
                  <a:gd name="connsiteY1" fmla="*/ 0 h 3331369"/>
                  <a:gd name="connsiteX2" fmla="*/ 3599367 w 3996480"/>
                  <a:gd name="connsiteY2" fmla="*/ 14202 h 3331369"/>
                  <a:gd name="connsiteX3" fmla="*/ 3996480 w 3996480"/>
                  <a:gd name="connsiteY3" fmla="*/ 487844 h 3331369"/>
                  <a:gd name="connsiteX4" fmla="*/ 3713024 w 3996480"/>
                  <a:gd name="connsiteY4" fmla="*/ 2167977 h 3331369"/>
                  <a:gd name="connsiteX5" fmla="*/ 3908800 w 3996480"/>
                  <a:gd name="connsiteY5" fmla="*/ 3331369 h 3331369"/>
                  <a:gd name="connsiteX6" fmla="*/ 3438154 w 3996480"/>
                  <a:gd name="connsiteY6" fmla="*/ 3148082 h 3331369"/>
                  <a:gd name="connsiteX0" fmla="*/ 3438154 w 4071544"/>
                  <a:gd name="connsiteY0" fmla="*/ 3148082 h 3331369"/>
                  <a:gd name="connsiteX1" fmla="*/ 0 w 4071544"/>
                  <a:gd name="connsiteY1" fmla="*/ 0 h 3331369"/>
                  <a:gd name="connsiteX2" fmla="*/ 3599367 w 4071544"/>
                  <a:gd name="connsiteY2" fmla="*/ 14202 h 3331369"/>
                  <a:gd name="connsiteX3" fmla="*/ 4071544 w 4071544"/>
                  <a:gd name="connsiteY3" fmla="*/ 541212 h 3331369"/>
                  <a:gd name="connsiteX4" fmla="*/ 3713024 w 4071544"/>
                  <a:gd name="connsiteY4" fmla="*/ 2167977 h 3331369"/>
                  <a:gd name="connsiteX5" fmla="*/ 3908800 w 4071544"/>
                  <a:gd name="connsiteY5" fmla="*/ 3331369 h 3331369"/>
                  <a:gd name="connsiteX6" fmla="*/ 3438154 w 4071544"/>
                  <a:gd name="connsiteY6" fmla="*/ 3148082 h 3331369"/>
                  <a:gd name="connsiteX0" fmla="*/ 3438154 w 4071544"/>
                  <a:gd name="connsiteY0" fmla="*/ 3148082 h 3331369"/>
                  <a:gd name="connsiteX1" fmla="*/ 0 w 4071544"/>
                  <a:gd name="connsiteY1" fmla="*/ 0 h 3331369"/>
                  <a:gd name="connsiteX2" fmla="*/ 3517532 w 4071544"/>
                  <a:gd name="connsiteY2" fmla="*/ 36481 h 3331369"/>
                  <a:gd name="connsiteX3" fmla="*/ 4071544 w 4071544"/>
                  <a:gd name="connsiteY3" fmla="*/ 541212 h 3331369"/>
                  <a:gd name="connsiteX4" fmla="*/ 3713024 w 4071544"/>
                  <a:gd name="connsiteY4" fmla="*/ 2167977 h 3331369"/>
                  <a:gd name="connsiteX5" fmla="*/ 3908800 w 4071544"/>
                  <a:gd name="connsiteY5" fmla="*/ 3331369 h 3331369"/>
                  <a:gd name="connsiteX6" fmla="*/ 3438154 w 4071544"/>
                  <a:gd name="connsiteY6" fmla="*/ 3148082 h 3331369"/>
                  <a:gd name="connsiteX0" fmla="*/ 3397308 w 4030698"/>
                  <a:gd name="connsiteY0" fmla="*/ 3153397 h 3336684"/>
                  <a:gd name="connsiteX1" fmla="*/ 0 w 4030698"/>
                  <a:gd name="connsiteY1" fmla="*/ 0 h 3336684"/>
                  <a:gd name="connsiteX2" fmla="*/ 3476686 w 4030698"/>
                  <a:gd name="connsiteY2" fmla="*/ 41796 h 3336684"/>
                  <a:gd name="connsiteX3" fmla="*/ 4030698 w 4030698"/>
                  <a:gd name="connsiteY3" fmla="*/ 546527 h 3336684"/>
                  <a:gd name="connsiteX4" fmla="*/ 3672178 w 4030698"/>
                  <a:gd name="connsiteY4" fmla="*/ 2173292 h 3336684"/>
                  <a:gd name="connsiteX5" fmla="*/ 3867954 w 4030698"/>
                  <a:gd name="connsiteY5" fmla="*/ 3336684 h 3336684"/>
                  <a:gd name="connsiteX6" fmla="*/ 3397308 w 4030698"/>
                  <a:gd name="connsiteY6" fmla="*/ 3153397 h 3336684"/>
                  <a:gd name="connsiteX0" fmla="*/ 2601527 w 3234917"/>
                  <a:gd name="connsiteY0" fmla="*/ 3111601 h 3294888"/>
                  <a:gd name="connsiteX1" fmla="*/ 0 w 3234917"/>
                  <a:gd name="connsiteY1" fmla="*/ 608957 h 3294888"/>
                  <a:gd name="connsiteX2" fmla="*/ 2680905 w 3234917"/>
                  <a:gd name="connsiteY2" fmla="*/ 0 h 3294888"/>
                  <a:gd name="connsiteX3" fmla="*/ 3234917 w 3234917"/>
                  <a:gd name="connsiteY3" fmla="*/ 504731 h 3294888"/>
                  <a:gd name="connsiteX4" fmla="*/ 2876397 w 3234917"/>
                  <a:gd name="connsiteY4" fmla="*/ 2131496 h 3294888"/>
                  <a:gd name="connsiteX5" fmla="*/ 3072173 w 3234917"/>
                  <a:gd name="connsiteY5" fmla="*/ 3294888 h 3294888"/>
                  <a:gd name="connsiteX6" fmla="*/ 2601527 w 3234917"/>
                  <a:gd name="connsiteY6" fmla="*/ 3111601 h 3294888"/>
                  <a:gd name="connsiteX0" fmla="*/ 2601527 w 3234917"/>
                  <a:gd name="connsiteY0" fmla="*/ 3111601 h 3294888"/>
                  <a:gd name="connsiteX1" fmla="*/ 0 w 3234917"/>
                  <a:gd name="connsiteY1" fmla="*/ 608957 h 3294888"/>
                  <a:gd name="connsiteX2" fmla="*/ 1537902 w 3234917"/>
                  <a:gd name="connsiteY2" fmla="*/ 154090 h 3294888"/>
                  <a:gd name="connsiteX3" fmla="*/ 2680905 w 3234917"/>
                  <a:gd name="connsiteY3" fmla="*/ 0 h 3294888"/>
                  <a:gd name="connsiteX4" fmla="*/ 3234917 w 3234917"/>
                  <a:gd name="connsiteY4" fmla="*/ 504731 h 3294888"/>
                  <a:gd name="connsiteX5" fmla="*/ 2876397 w 3234917"/>
                  <a:gd name="connsiteY5" fmla="*/ 2131496 h 3294888"/>
                  <a:gd name="connsiteX6" fmla="*/ 3072173 w 3234917"/>
                  <a:gd name="connsiteY6" fmla="*/ 3294888 h 3294888"/>
                  <a:gd name="connsiteX7" fmla="*/ 2601527 w 3234917"/>
                  <a:gd name="connsiteY7" fmla="*/ 3111601 h 3294888"/>
                  <a:gd name="connsiteX0" fmla="*/ 2601527 w 3234917"/>
                  <a:gd name="connsiteY0" fmla="*/ 3128752 h 3312039"/>
                  <a:gd name="connsiteX1" fmla="*/ 0 w 3234917"/>
                  <a:gd name="connsiteY1" fmla="*/ 626108 h 3312039"/>
                  <a:gd name="connsiteX2" fmla="*/ 1819666 w 3234917"/>
                  <a:gd name="connsiteY2" fmla="*/ 0 h 3312039"/>
                  <a:gd name="connsiteX3" fmla="*/ 2680905 w 3234917"/>
                  <a:gd name="connsiteY3" fmla="*/ 17151 h 3312039"/>
                  <a:gd name="connsiteX4" fmla="*/ 3234917 w 3234917"/>
                  <a:gd name="connsiteY4" fmla="*/ 521882 h 3312039"/>
                  <a:gd name="connsiteX5" fmla="*/ 2876397 w 3234917"/>
                  <a:gd name="connsiteY5" fmla="*/ 2148647 h 3312039"/>
                  <a:gd name="connsiteX6" fmla="*/ 3072173 w 3234917"/>
                  <a:gd name="connsiteY6" fmla="*/ 3312039 h 3312039"/>
                  <a:gd name="connsiteX7" fmla="*/ 2601527 w 3234917"/>
                  <a:gd name="connsiteY7" fmla="*/ 3128752 h 3312039"/>
                  <a:gd name="connsiteX0" fmla="*/ 2601527 w 3234917"/>
                  <a:gd name="connsiteY0" fmla="*/ 3178729 h 3362016"/>
                  <a:gd name="connsiteX1" fmla="*/ 0 w 3234917"/>
                  <a:gd name="connsiteY1" fmla="*/ 676085 h 3362016"/>
                  <a:gd name="connsiteX2" fmla="*/ 1819666 w 3234917"/>
                  <a:gd name="connsiteY2" fmla="*/ 49977 h 3362016"/>
                  <a:gd name="connsiteX3" fmla="*/ 2903113 w 3234917"/>
                  <a:gd name="connsiteY3" fmla="*/ 0 h 3362016"/>
                  <a:gd name="connsiteX4" fmla="*/ 3234917 w 3234917"/>
                  <a:gd name="connsiteY4" fmla="*/ 571859 h 3362016"/>
                  <a:gd name="connsiteX5" fmla="*/ 2876397 w 3234917"/>
                  <a:gd name="connsiteY5" fmla="*/ 2198624 h 3362016"/>
                  <a:gd name="connsiteX6" fmla="*/ 3072173 w 3234917"/>
                  <a:gd name="connsiteY6" fmla="*/ 3362016 h 3362016"/>
                  <a:gd name="connsiteX7" fmla="*/ 2601527 w 3234917"/>
                  <a:gd name="connsiteY7" fmla="*/ 3178729 h 3362016"/>
                  <a:gd name="connsiteX0" fmla="*/ 2601527 w 3234917"/>
                  <a:gd name="connsiteY0" fmla="*/ 3178729 h 3362016"/>
                  <a:gd name="connsiteX1" fmla="*/ 0 w 3234917"/>
                  <a:gd name="connsiteY1" fmla="*/ 676085 h 3362016"/>
                  <a:gd name="connsiteX2" fmla="*/ 1819666 w 3234917"/>
                  <a:gd name="connsiteY2" fmla="*/ 49977 h 3362016"/>
                  <a:gd name="connsiteX3" fmla="*/ 2903113 w 3234917"/>
                  <a:gd name="connsiteY3" fmla="*/ 0 h 3362016"/>
                  <a:gd name="connsiteX4" fmla="*/ 2899978 w 3234917"/>
                  <a:gd name="connsiteY4" fmla="*/ 308153 h 3362016"/>
                  <a:gd name="connsiteX5" fmla="*/ 3234917 w 3234917"/>
                  <a:gd name="connsiteY5" fmla="*/ 571859 h 3362016"/>
                  <a:gd name="connsiteX6" fmla="*/ 2876397 w 3234917"/>
                  <a:gd name="connsiteY6" fmla="*/ 2198624 h 3362016"/>
                  <a:gd name="connsiteX7" fmla="*/ 3072173 w 3234917"/>
                  <a:gd name="connsiteY7" fmla="*/ 3362016 h 3362016"/>
                  <a:gd name="connsiteX8" fmla="*/ 2601527 w 3234917"/>
                  <a:gd name="connsiteY8" fmla="*/ 3178729 h 3362016"/>
                  <a:gd name="connsiteX0" fmla="*/ 2601527 w 3234917"/>
                  <a:gd name="connsiteY0" fmla="*/ 3178729 h 3362016"/>
                  <a:gd name="connsiteX1" fmla="*/ 0 w 3234917"/>
                  <a:gd name="connsiteY1" fmla="*/ 676085 h 3362016"/>
                  <a:gd name="connsiteX2" fmla="*/ 1819666 w 3234917"/>
                  <a:gd name="connsiteY2" fmla="*/ 49977 h 3362016"/>
                  <a:gd name="connsiteX3" fmla="*/ 2903113 w 3234917"/>
                  <a:gd name="connsiteY3" fmla="*/ 0 h 3362016"/>
                  <a:gd name="connsiteX4" fmla="*/ 2899978 w 3234917"/>
                  <a:gd name="connsiteY4" fmla="*/ 308153 h 3362016"/>
                  <a:gd name="connsiteX5" fmla="*/ 3224553 w 3234917"/>
                  <a:gd name="connsiteY5" fmla="*/ 440372 h 3362016"/>
                  <a:gd name="connsiteX6" fmla="*/ 3234917 w 3234917"/>
                  <a:gd name="connsiteY6" fmla="*/ 571859 h 3362016"/>
                  <a:gd name="connsiteX7" fmla="*/ 2876397 w 3234917"/>
                  <a:gd name="connsiteY7" fmla="*/ 2198624 h 3362016"/>
                  <a:gd name="connsiteX8" fmla="*/ 3072173 w 3234917"/>
                  <a:gd name="connsiteY8" fmla="*/ 3362016 h 3362016"/>
                  <a:gd name="connsiteX9" fmla="*/ 2601527 w 3234917"/>
                  <a:gd name="connsiteY9" fmla="*/ 3178729 h 3362016"/>
                  <a:gd name="connsiteX0" fmla="*/ 2630680 w 3264070"/>
                  <a:gd name="connsiteY0" fmla="*/ 3178729 h 3362016"/>
                  <a:gd name="connsiteX1" fmla="*/ 29153 w 3264070"/>
                  <a:gd name="connsiteY1" fmla="*/ 676085 h 3362016"/>
                  <a:gd name="connsiteX2" fmla="*/ 1286892 w 3264070"/>
                  <a:gd name="connsiteY2" fmla="*/ 264320 h 3362016"/>
                  <a:gd name="connsiteX3" fmla="*/ 1848819 w 3264070"/>
                  <a:gd name="connsiteY3" fmla="*/ 49977 h 3362016"/>
                  <a:gd name="connsiteX4" fmla="*/ 2932266 w 3264070"/>
                  <a:gd name="connsiteY4" fmla="*/ 0 h 3362016"/>
                  <a:gd name="connsiteX5" fmla="*/ 2929131 w 3264070"/>
                  <a:gd name="connsiteY5" fmla="*/ 308153 h 3362016"/>
                  <a:gd name="connsiteX6" fmla="*/ 3253706 w 3264070"/>
                  <a:gd name="connsiteY6" fmla="*/ 440372 h 3362016"/>
                  <a:gd name="connsiteX7" fmla="*/ 3264070 w 3264070"/>
                  <a:gd name="connsiteY7" fmla="*/ 571859 h 3362016"/>
                  <a:gd name="connsiteX8" fmla="*/ 2905550 w 3264070"/>
                  <a:gd name="connsiteY8" fmla="*/ 2198624 h 3362016"/>
                  <a:gd name="connsiteX9" fmla="*/ 3101326 w 3264070"/>
                  <a:gd name="connsiteY9" fmla="*/ 3362016 h 3362016"/>
                  <a:gd name="connsiteX10" fmla="*/ 2630680 w 3264070"/>
                  <a:gd name="connsiteY10" fmla="*/ 3178729 h 3362016"/>
                  <a:gd name="connsiteX0" fmla="*/ 2629315 w 3262705"/>
                  <a:gd name="connsiteY0" fmla="*/ 3178729 h 3362016"/>
                  <a:gd name="connsiteX1" fmla="*/ 27788 w 3262705"/>
                  <a:gd name="connsiteY1" fmla="*/ 676085 h 3362016"/>
                  <a:gd name="connsiteX2" fmla="*/ 1285527 w 3262705"/>
                  <a:gd name="connsiteY2" fmla="*/ 264320 h 3362016"/>
                  <a:gd name="connsiteX3" fmla="*/ 1847454 w 3262705"/>
                  <a:gd name="connsiteY3" fmla="*/ 49977 h 3362016"/>
                  <a:gd name="connsiteX4" fmla="*/ 2930901 w 3262705"/>
                  <a:gd name="connsiteY4" fmla="*/ 0 h 3362016"/>
                  <a:gd name="connsiteX5" fmla="*/ 2927766 w 3262705"/>
                  <a:gd name="connsiteY5" fmla="*/ 308153 h 3362016"/>
                  <a:gd name="connsiteX6" fmla="*/ 3252341 w 3262705"/>
                  <a:gd name="connsiteY6" fmla="*/ 440372 h 3362016"/>
                  <a:gd name="connsiteX7" fmla="*/ 3262705 w 3262705"/>
                  <a:gd name="connsiteY7" fmla="*/ 571859 h 3362016"/>
                  <a:gd name="connsiteX8" fmla="*/ 2904185 w 3262705"/>
                  <a:gd name="connsiteY8" fmla="*/ 2198624 h 3362016"/>
                  <a:gd name="connsiteX9" fmla="*/ 3099961 w 3262705"/>
                  <a:gd name="connsiteY9" fmla="*/ 3362016 h 3362016"/>
                  <a:gd name="connsiteX10" fmla="*/ 2629315 w 3262705"/>
                  <a:gd name="connsiteY10" fmla="*/ 3178729 h 3362016"/>
                  <a:gd name="connsiteX0" fmla="*/ 2769257 w 3402647"/>
                  <a:gd name="connsiteY0" fmla="*/ 3178729 h 3362016"/>
                  <a:gd name="connsiteX1" fmla="*/ 167730 w 3402647"/>
                  <a:gd name="connsiteY1" fmla="*/ 676085 h 3362016"/>
                  <a:gd name="connsiteX2" fmla="*/ 442716 w 3402647"/>
                  <a:gd name="connsiteY2" fmla="*/ 589910 h 3362016"/>
                  <a:gd name="connsiteX3" fmla="*/ 1425469 w 3402647"/>
                  <a:gd name="connsiteY3" fmla="*/ 264320 h 3362016"/>
                  <a:gd name="connsiteX4" fmla="*/ 1987396 w 3402647"/>
                  <a:gd name="connsiteY4" fmla="*/ 49977 h 3362016"/>
                  <a:gd name="connsiteX5" fmla="*/ 3070843 w 3402647"/>
                  <a:gd name="connsiteY5" fmla="*/ 0 h 3362016"/>
                  <a:gd name="connsiteX6" fmla="*/ 3067708 w 3402647"/>
                  <a:gd name="connsiteY6" fmla="*/ 308153 h 3362016"/>
                  <a:gd name="connsiteX7" fmla="*/ 3392283 w 3402647"/>
                  <a:gd name="connsiteY7" fmla="*/ 440372 h 3362016"/>
                  <a:gd name="connsiteX8" fmla="*/ 3402647 w 3402647"/>
                  <a:gd name="connsiteY8" fmla="*/ 571859 h 3362016"/>
                  <a:gd name="connsiteX9" fmla="*/ 3044127 w 3402647"/>
                  <a:gd name="connsiteY9" fmla="*/ 2198624 h 3362016"/>
                  <a:gd name="connsiteX10" fmla="*/ 3239903 w 3402647"/>
                  <a:gd name="connsiteY10" fmla="*/ 3362016 h 3362016"/>
                  <a:gd name="connsiteX11" fmla="*/ 2769257 w 3402647"/>
                  <a:gd name="connsiteY11" fmla="*/ 3178729 h 3362016"/>
                  <a:gd name="connsiteX0" fmla="*/ 2780519 w 3413909"/>
                  <a:gd name="connsiteY0" fmla="*/ 3178729 h 3362016"/>
                  <a:gd name="connsiteX1" fmla="*/ 178992 w 3413909"/>
                  <a:gd name="connsiteY1" fmla="*/ 676085 h 3362016"/>
                  <a:gd name="connsiteX2" fmla="*/ 336322 w 3413909"/>
                  <a:gd name="connsiteY2" fmla="*/ 681648 h 3362016"/>
                  <a:gd name="connsiteX3" fmla="*/ 453978 w 3413909"/>
                  <a:gd name="connsiteY3" fmla="*/ 589910 h 3362016"/>
                  <a:gd name="connsiteX4" fmla="*/ 1436731 w 3413909"/>
                  <a:gd name="connsiteY4" fmla="*/ 264320 h 3362016"/>
                  <a:gd name="connsiteX5" fmla="*/ 1998658 w 3413909"/>
                  <a:gd name="connsiteY5" fmla="*/ 49977 h 3362016"/>
                  <a:gd name="connsiteX6" fmla="*/ 3082105 w 3413909"/>
                  <a:gd name="connsiteY6" fmla="*/ 0 h 3362016"/>
                  <a:gd name="connsiteX7" fmla="*/ 3078970 w 3413909"/>
                  <a:gd name="connsiteY7" fmla="*/ 308153 h 3362016"/>
                  <a:gd name="connsiteX8" fmla="*/ 3403545 w 3413909"/>
                  <a:gd name="connsiteY8" fmla="*/ 440372 h 3362016"/>
                  <a:gd name="connsiteX9" fmla="*/ 3413909 w 3413909"/>
                  <a:gd name="connsiteY9" fmla="*/ 571859 h 3362016"/>
                  <a:gd name="connsiteX10" fmla="*/ 3055389 w 3413909"/>
                  <a:gd name="connsiteY10" fmla="*/ 2198624 h 3362016"/>
                  <a:gd name="connsiteX11" fmla="*/ 3251165 w 3413909"/>
                  <a:gd name="connsiteY11" fmla="*/ 3362016 h 3362016"/>
                  <a:gd name="connsiteX12" fmla="*/ 2780519 w 3413909"/>
                  <a:gd name="connsiteY12" fmla="*/ 3178729 h 3362016"/>
                  <a:gd name="connsiteX0" fmla="*/ 2787828 w 3421218"/>
                  <a:gd name="connsiteY0" fmla="*/ 3178729 h 3362016"/>
                  <a:gd name="connsiteX1" fmla="*/ 186301 w 3421218"/>
                  <a:gd name="connsiteY1" fmla="*/ 676085 h 3362016"/>
                  <a:gd name="connsiteX2" fmla="*/ 290700 w 3421218"/>
                  <a:gd name="connsiteY2" fmla="*/ 721764 h 3362016"/>
                  <a:gd name="connsiteX3" fmla="*/ 343631 w 3421218"/>
                  <a:gd name="connsiteY3" fmla="*/ 681648 h 3362016"/>
                  <a:gd name="connsiteX4" fmla="*/ 461287 w 3421218"/>
                  <a:gd name="connsiteY4" fmla="*/ 589910 h 3362016"/>
                  <a:gd name="connsiteX5" fmla="*/ 1444040 w 3421218"/>
                  <a:gd name="connsiteY5" fmla="*/ 264320 h 3362016"/>
                  <a:gd name="connsiteX6" fmla="*/ 2005967 w 3421218"/>
                  <a:gd name="connsiteY6" fmla="*/ 49977 h 3362016"/>
                  <a:gd name="connsiteX7" fmla="*/ 3089414 w 3421218"/>
                  <a:gd name="connsiteY7" fmla="*/ 0 h 3362016"/>
                  <a:gd name="connsiteX8" fmla="*/ 3086279 w 3421218"/>
                  <a:gd name="connsiteY8" fmla="*/ 308153 h 3362016"/>
                  <a:gd name="connsiteX9" fmla="*/ 3410854 w 3421218"/>
                  <a:gd name="connsiteY9" fmla="*/ 440372 h 3362016"/>
                  <a:gd name="connsiteX10" fmla="*/ 3421218 w 3421218"/>
                  <a:gd name="connsiteY10" fmla="*/ 571859 h 3362016"/>
                  <a:gd name="connsiteX11" fmla="*/ 3062698 w 3421218"/>
                  <a:gd name="connsiteY11" fmla="*/ 2198624 h 3362016"/>
                  <a:gd name="connsiteX12" fmla="*/ 3258474 w 3421218"/>
                  <a:gd name="connsiteY12" fmla="*/ 3362016 h 3362016"/>
                  <a:gd name="connsiteX13" fmla="*/ 2787828 w 3421218"/>
                  <a:gd name="connsiteY13" fmla="*/ 3178729 h 3362016"/>
                  <a:gd name="connsiteX0" fmla="*/ 12959 w 3143477"/>
                  <a:gd name="connsiteY0" fmla="*/ 721764 h 3362016"/>
                  <a:gd name="connsiteX1" fmla="*/ 65890 w 3143477"/>
                  <a:gd name="connsiteY1" fmla="*/ 681648 h 3362016"/>
                  <a:gd name="connsiteX2" fmla="*/ 183546 w 3143477"/>
                  <a:gd name="connsiteY2" fmla="*/ 589910 h 3362016"/>
                  <a:gd name="connsiteX3" fmla="*/ 1166299 w 3143477"/>
                  <a:gd name="connsiteY3" fmla="*/ 264320 h 3362016"/>
                  <a:gd name="connsiteX4" fmla="*/ 1728226 w 3143477"/>
                  <a:gd name="connsiteY4" fmla="*/ 49977 h 3362016"/>
                  <a:gd name="connsiteX5" fmla="*/ 2811673 w 3143477"/>
                  <a:gd name="connsiteY5" fmla="*/ 0 h 3362016"/>
                  <a:gd name="connsiteX6" fmla="*/ 2808538 w 3143477"/>
                  <a:gd name="connsiteY6" fmla="*/ 308153 h 3362016"/>
                  <a:gd name="connsiteX7" fmla="*/ 3133113 w 3143477"/>
                  <a:gd name="connsiteY7" fmla="*/ 440372 h 3362016"/>
                  <a:gd name="connsiteX8" fmla="*/ 3143477 w 3143477"/>
                  <a:gd name="connsiteY8" fmla="*/ 571859 h 3362016"/>
                  <a:gd name="connsiteX9" fmla="*/ 2784957 w 3143477"/>
                  <a:gd name="connsiteY9" fmla="*/ 2198624 h 3362016"/>
                  <a:gd name="connsiteX10" fmla="*/ 2980733 w 3143477"/>
                  <a:gd name="connsiteY10" fmla="*/ 3362016 h 3362016"/>
                  <a:gd name="connsiteX11" fmla="*/ 2510087 w 3143477"/>
                  <a:gd name="connsiteY11" fmla="*/ 3178729 h 3362016"/>
                  <a:gd name="connsiteX12" fmla="*/ 0 w 3143477"/>
                  <a:gd name="connsiteY12" fmla="*/ 767525 h 3362016"/>
                  <a:gd name="connsiteX0" fmla="*/ 93774 w 3224292"/>
                  <a:gd name="connsiteY0" fmla="*/ 721764 h 3362016"/>
                  <a:gd name="connsiteX1" fmla="*/ 146705 w 3224292"/>
                  <a:gd name="connsiteY1" fmla="*/ 681648 h 3362016"/>
                  <a:gd name="connsiteX2" fmla="*/ 264361 w 3224292"/>
                  <a:gd name="connsiteY2" fmla="*/ 589910 h 3362016"/>
                  <a:gd name="connsiteX3" fmla="*/ 1247114 w 3224292"/>
                  <a:gd name="connsiteY3" fmla="*/ 264320 h 3362016"/>
                  <a:gd name="connsiteX4" fmla="*/ 1809041 w 3224292"/>
                  <a:gd name="connsiteY4" fmla="*/ 49977 h 3362016"/>
                  <a:gd name="connsiteX5" fmla="*/ 2892488 w 3224292"/>
                  <a:gd name="connsiteY5" fmla="*/ 0 h 3362016"/>
                  <a:gd name="connsiteX6" fmla="*/ 2889353 w 3224292"/>
                  <a:gd name="connsiteY6" fmla="*/ 308153 h 3362016"/>
                  <a:gd name="connsiteX7" fmla="*/ 3213928 w 3224292"/>
                  <a:gd name="connsiteY7" fmla="*/ 440372 h 3362016"/>
                  <a:gd name="connsiteX8" fmla="*/ 3224292 w 3224292"/>
                  <a:gd name="connsiteY8" fmla="*/ 571859 h 3362016"/>
                  <a:gd name="connsiteX9" fmla="*/ 2865772 w 3224292"/>
                  <a:gd name="connsiteY9" fmla="*/ 2198624 h 3362016"/>
                  <a:gd name="connsiteX10" fmla="*/ 3061548 w 3224292"/>
                  <a:gd name="connsiteY10" fmla="*/ 3362016 h 3362016"/>
                  <a:gd name="connsiteX11" fmla="*/ 2590902 w 3224292"/>
                  <a:gd name="connsiteY11" fmla="*/ 3178729 h 3362016"/>
                  <a:gd name="connsiteX12" fmla="*/ 0 w 3224292"/>
                  <a:gd name="connsiteY12" fmla="*/ 708259 h 3362016"/>
                  <a:gd name="connsiteX0" fmla="*/ 93774 w 3224292"/>
                  <a:gd name="connsiteY0" fmla="*/ 721764 h 3362016"/>
                  <a:gd name="connsiteX1" fmla="*/ 112194 w 3224292"/>
                  <a:gd name="connsiteY1" fmla="*/ 646264 h 3362016"/>
                  <a:gd name="connsiteX2" fmla="*/ 264361 w 3224292"/>
                  <a:gd name="connsiteY2" fmla="*/ 589910 h 3362016"/>
                  <a:gd name="connsiteX3" fmla="*/ 1247114 w 3224292"/>
                  <a:gd name="connsiteY3" fmla="*/ 264320 h 3362016"/>
                  <a:gd name="connsiteX4" fmla="*/ 1809041 w 3224292"/>
                  <a:gd name="connsiteY4" fmla="*/ 49977 h 3362016"/>
                  <a:gd name="connsiteX5" fmla="*/ 2892488 w 3224292"/>
                  <a:gd name="connsiteY5" fmla="*/ 0 h 3362016"/>
                  <a:gd name="connsiteX6" fmla="*/ 2889353 w 3224292"/>
                  <a:gd name="connsiteY6" fmla="*/ 308153 h 3362016"/>
                  <a:gd name="connsiteX7" fmla="*/ 3213928 w 3224292"/>
                  <a:gd name="connsiteY7" fmla="*/ 440372 h 3362016"/>
                  <a:gd name="connsiteX8" fmla="*/ 3224292 w 3224292"/>
                  <a:gd name="connsiteY8" fmla="*/ 571859 h 3362016"/>
                  <a:gd name="connsiteX9" fmla="*/ 2865772 w 3224292"/>
                  <a:gd name="connsiteY9" fmla="*/ 2198624 h 3362016"/>
                  <a:gd name="connsiteX10" fmla="*/ 3061548 w 3224292"/>
                  <a:gd name="connsiteY10" fmla="*/ 3362016 h 3362016"/>
                  <a:gd name="connsiteX11" fmla="*/ 2590902 w 3224292"/>
                  <a:gd name="connsiteY11" fmla="*/ 3178729 h 3362016"/>
                  <a:gd name="connsiteX12" fmla="*/ 0 w 3224292"/>
                  <a:gd name="connsiteY12" fmla="*/ 708259 h 3362016"/>
                  <a:gd name="connsiteX0" fmla="*/ 36111 w 3224292"/>
                  <a:gd name="connsiteY0" fmla="*/ 674439 h 3362016"/>
                  <a:gd name="connsiteX1" fmla="*/ 112194 w 3224292"/>
                  <a:gd name="connsiteY1" fmla="*/ 646264 h 3362016"/>
                  <a:gd name="connsiteX2" fmla="*/ 264361 w 3224292"/>
                  <a:gd name="connsiteY2" fmla="*/ 589910 h 3362016"/>
                  <a:gd name="connsiteX3" fmla="*/ 1247114 w 3224292"/>
                  <a:gd name="connsiteY3" fmla="*/ 264320 h 3362016"/>
                  <a:gd name="connsiteX4" fmla="*/ 1809041 w 3224292"/>
                  <a:gd name="connsiteY4" fmla="*/ 49977 h 3362016"/>
                  <a:gd name="connsiteX5" fmla="*/ 2892488 w 3224292"/>
                  <a:gd name="connsiteY5" fmla="*/ 0 h 3362016"/>
                  <a:gd name="connsiteX6" fmla="*/ 2889353 w 3224292"/>
                  <a:gd name="connsiteY6" fmla="*/ 308153 h 3362016"/>
                  <a:gd name="connsiteX7" fmla="*/ 3213928 w 3224292"/>
                  <a:gd name="connsiteY7" fmla="*/ 440372 h 3362016"/>
                  <a:gd name="connsiteX8" fmla="*/ 3224292 w 3224292"/>
                  <a:gd name="connsiteY8" fmla="*/ 571859 h 3362016"/>
                  <a:gd name="connsiteX9" fmla="*/ 2865772 w 3224292"/>
                  <a:gd name="connsiteY9" fmla="*/ 2198624 h 3362016"/>
                  <a:gd name="connsiteX10" fmla="*/ 3061548 w 3224292"/>
                  <a:gd name="connsiteY10" fmla="*/ 3362016 h 3362016"/>
                  <a:gd name="connsiteX11" fmla="*/ 2590902 w 3224292"/>
                  <a:gd name="connsiteY11" fmla="*/ 3178729 h 3362016"/>
                  <a:gd name="connsiteX12" fmla="*/ 0 w 3224292"/>
                  <a:gd name="connsiteY12" fmla="*/ 708259 h 3362016"/>
                  <a:gd name="connsiteX0" fmla="*/ 36111 w 3224292"/>
                  <a:gd name="connsiteY0" fmla="*/ 674439 h 3362016"/>
                  <a:gd name="connsiteX1" fmla="*/ 264361 w 3224292"/>
                  <a:gd name="connsiteY1" fmla="*/ 589910 h 3362016"/>
                  <a:gd name="connsiteX2" fmla="*/ 1247114 w 3224292"/>
                  <a:gd name="connsiteY2" fmla="*/ 264320 h 3362016"/>
                  <a:gd name="connsiteX3" fmla="*/ 1809041 w 3224292"/>
                  <a:gd name="connsiteY3" fmla="*/ 49977 h 3362016"/>
                  <a:gd name="connsiteX4" fmla="*/ 2892488 w 3224292"/>
                  <a:gd name="connsiteY4" fmla="*/ 0 h 3362016"/>
                  <a:gd name="connsiteX5" fmla="*/ 2889353 w 3224292"/>
                  <a:gd name="connsiteY5" fmla="*/ 308153 h 3362016"/>
                  <a:gd name="connsiteX6" fmla="*/ 3213928 w 3224292"/>
                  <a:gd name="connsiteY6" fmla="*/ 440372 h 3362016"/>
                  <a:gd name="connsiteX7" fmla="*/ 3224292 w 3224292"/>
                  <a:gd name="connsiteY7" fmla="*/ 571859 h 3362016"/>
                  <a:gd name="connsiteX8" fmla="*/ 2865772 w 3224292"/>
                  <a:gd name="connsiteY8" fmla="*/ 2198624 h 3362016"/>
                  <a:gd name="connsiteX9" fmla="*/ 3061548 w 3224292"/>
                  <a:gd name="connsiteY9" fmla="*/ 3362016 h 3362016"/>
                  <a:gd name="connsiteX10" fmla="*/ 2590902 w 3224292"/>
                  <a:gd name="connsiteY10" fmla="*/ 3178729 h 3362016"/>
                  <a:gd name="connsiteX11" fmla="*/ 0 w 3224292"/>
                  <a:gd name="connsiteY11" fmla="*/ 708259 h 3362016"/>
                  <a:gd name="connsiteX0" fmla="*/ 264361 w 3224292"/>
                  <a:gd name="connsiteY0" fmla="*/ 589910 h 3362016"/>
                  <a:gd name="connsiteX1" fmla="*/ 1247114 w 3224292"/>
                  <a:gd name="connsiteY1" fmla="*/ 264320 h 3362016"/>
                  <a:gd name="connsiteX2" fmla="*/ 1809041 w 3224292"/>
                  <a:gd name="connsiteY2" fmla="*/ 49977 h 3362016"/>
                  <a:gd name="connsiteX3" fmla="*/ 2892488 w 3224292"/>
                  <a:gd name="connsiteY3" fmla="*/ 0 h 3362016"/>
                  <a:gd name="connsiteX4" fmla="*/ 2889353 w 3224292"/>
                  <a:gd name="connsiteY4" fmla="*/ 308153 h 3362016"/>
                  <a:gd name="connsiteX5" fmla="*/ 3213928 w 3224292"/>
                  <a:gd name="connsiteY5" fmla="*/ 440372 h 3362016"/>
                  <a:gd name="connsiteX6" fmla="*/ 3224292 w 3224292"/>
                  <a:gd name="connsiteY6" fmla="*/ 571859 h 3362016"/>
                  <a:gd name="connsiteX7" fmla="*/ 2865772 w 3224292"/>
                  <a:gd name="connsiteY7" fmla="*/ 2198624 h 3362016"/>
                  <a:gd name="connsiteX8" fmla="*/ 3061548 w 3224292"/>
                  <a:gd name="connsiteY8" fmla="*/ 3362016 h 3362016"/>
                  <a:gd name="connsiteX9" fmla="*/ 2590902 w 3224292"/>
                  <a:gd name="connsiteY9" fmla="*/ 3178729 h 3362016"/>
                  <a:gd name="connsiteX10" fmla="*/ 0 w 3224292"/>
                  <a:gd name="connsiteY10" fmla="*/ 708259 h 3362016"/>
                  <a:gd name="connsiteX0" fmla="*/ 264361 w 3224292"/>
                  <a:gd name="connsiteY0" fmla="*/ 589910 h 3362016"/>
                  <a:gd name="connsiteX1" fmla="*/ 1012092 w 3224292"/>
                  <a:gd name="connsiteY1" fmla="*/ 424496 h 3362016"/>
                  <a:gd name="connsiteX2" fmla="*/ 1247114 w 3224292"/>
                  <a:gd name="connsiteY2" fmla="*/ 264320 h 3362016"/>
                  <a:gd name="connsiteX3" fmla="*/ 1809041 w 3224292"/>
                  <a:gd name="connsiteY3" fmla="*/ 49977 h 3362016"/>
                  <a:gd name="connsiteX4" fmla="*/ 2892488 w 3224292"/>
                  <a:gd name="connsiteY4" fmla="*/ 0 h 3362016"/>
                  <a:gd name="connsiteX5" fmla="*/ 2889353 w 3224292"/>
                  <a:gd name="connsiteY5" fmla="*/ 308153 h 3362016"/>
                  <a:gd name="connsiteX6" fmla="*/ 3213928 w 3224292"/>
                  <a:gd name="connsiteY6" fmla="*/ 440372 h 3362016"/>
                  <a:gd name="connsiteX7" fmla="*/ 3224292 w 3224292"/>
                  <a:gd name="connsiteY7" fmla="*/ 571859 h 3362016"/>
                  <a:gd name="connsiteX8" fmla="*/ 2865772 w 3224292"/>
                  <a:gd name="connsiteY8" fmla="*/ 2198624 h 3362016"/>
                  <a:gd name="connsiteX9" fmla="*/ 3061548 w 3224292"/>
                  <a:gd name="connsiteY9" fmla="*/ 3362016 h 3362016"/>
                  <a:gd name="connsiteX10" fmla="*/ 2590902 w 3224292"/>
                  <a:gd name="connsiteY10" fmla="*/ 3178729 h 3362016"/>
                  <a:gd name="connsiteX11" fmla="*/ 0 w 3224292"/>
                  <a:gd name="connsiteY11" fmla="*/ 708259 h 3362016"/>
                  <a:gd name="connsiteX0" fmla="*/ 264361 w 3224292"/>
                  <a:gd name="connsiteY0" fmla="*/ 589910 h 3362016"/>
                  <a:gd name="connsiteX1" fmla="*/ 1012092 w 3224292"/>
                  <a:gd name="connsiteY1" fmla="*/ 424496 h 3362016"/>
                  <a:gd name="connsiteX2" fmla="*/ 1287377 w 3224292"/>
                  <a:gd name="connsiteY2" fmla="*/ 305602 h 3362016"/>
                  <a:gd name="connsiteX3" fmla="*/ 1809041 w 3224292"/>
                  <a:gd name="connsiteY3" fmla="*/ 49977 h 3362016"/>
                  <a:gd name="connsiteX4" fmla="*/ 2892488 w 3224292"/>
                  <a:gd name="connsiteY4" fmla="*/ 0 h 3362016"/>
                  <a:gd name="connsiteX5" fmla="*/ 2889353 w 3224292"/>
                  <a:gd name="connsiteY5" fmla="*/ 308153 h 3362016"/>
                  <a:gd name="connsiteX6" fmla="*/ 3213928 w 3224292"/>
                  <a:gd name="connsiteY6" fmla="*/ 440372 h 3362016"/>
                  <a:gd name="connsiteX7" fmla="*/ 3224292 w 3224292"/>
                  <a:gd name="connsiteY7" fmla="*/ 571859 h 3362016"/>
                  <a:gd name="connsiteX8" fmla="*/ 2865772 w 3224292"/>
                  <a:gd name="connsiteY8" fmla="*/ 2198624 h 3362016"/>
                  <a:gd name="connsiteX9" fmla="*/ 3061548 w 3224292"/>
                  <a:gd name="connsiteY9" fmla="*/ 3362016 h 3362016"/>
                  <a:gd name="connsiteX10" fmla="*/ 2590902 w 3224292"/>
                  <a:gd name="connsiteY10" fmla="*/ 3178729 h 3362016"/>
                  <a:gd name="connsiteX11" fmla="*/ 0 w 3224292"/>
                  <a:gd name="connsiteY11" fmla="*/ 708259 h 3362016"/>
                  <a:gd name="connsiteX0" fmla="*/ 258609 w 3218540"/>
                  <a:gd name="connsiteY0" fmla="*/ 589910 h 3362016"/>
                  <a:gd name="connsiteX1" fmla="*/ 1006340 w 3218540"/>
                  <a:gd name="connsiteY1" fmla="*/ 424496 h 3362016"/>
                  <a:gd name="connsiteX2" fmla="*/ 1281625 w 3218540"/>
                  <a:gd name="connsiteY2" fmla="*/ 305602 h 3362016"/>
                  <a:gd name="connsiteX3" fmla="*/ 1803289 w 3218540"/>
                  <a:gd name="connsiteY3" fmla="*/ 49977 h 3362016"/>
                  <a:gd name="connsiteX4" fmla="*/ 2886736 w 3218540"/>
                  <a:gd name="connsiteY4" fmla="*/ 0 h 3362016"/>
                  <a:gd name="connsiteX5" fmla="*/ 2883601 w 3218540"/>
                  <a:gd name="connsiteY5" fmla="*/ 308153 h 3362016"/>
                  <a:gd name="connsiteX6" fmla="*/ 3208176 w 3218540"/>
                  <a:gd name="connsiteY6" fmla="*/ 440372 h 3362016"/>
                  <a:gd name="connsiteX7" fmla="*/ 3218540 w 3218540"/>
                  <a:gd name="connsiteY7" fmla="*/ 571859 h 3362016"/>
                  <a:gd name="connsiteX8" fmla="*/ 2860020 w 3218540"/>
                  <a:gd name="connsiteY8" fmla="*/ 2198624 h 3362016"/>
                  <a:gd name="connsiteX9" fmla="*/ 3055796 w 3218540"/>
                  <a:gd name="connsiteY9" fmla="*/ 3362016 h 3362016"/>
                  <a:gd name="connsiteX10" fmla="*/ 2585150 w 3218540"/>
                  <a:gd name="connsiteY10" fmla="*/ 3178729 h 3362016"/>
                  <a:gd name="connsiteX11" fmla="*/ 0 w 3218540"/>
                  <a:gd name="connsiteY11" fmla="*/ 714155 h 3362016"/>
                  <a:gd name="connsiteX0" fmla="*/ 0 w 3938532"/>
                  <a:gd name="connsiteY0" fmla="*/ 117462 h 3362016"/>
                  <a:gd name="connsiteX1" fmla="*/ 1726332 w 3938532"/>
                  <a:gd name="connsiteY1" fmla="*/ 424496 h 3362016"/>
                  <a:gd name="connsiteX2" fmla="*/ 2001617 w 3938532"/>
                  <a:gd name="connsiteY2" fmla="*/ 305602 h 3362016"/>
                  <a:gd name="connsiteX3" fmla="*/ 2523281 w 3938532"/>
                  <a:gd name="connsiteY3" fmla="*/ 49977 h 3362016"/>
                  <a:gd name="connsiteX4" fmla="*/ 3606728 w 3938532"/>
                  <a:gd name="connsiteY4" fmla="*/ 0 h 3362016"/>
                  <a:gd name="connsiteX5" fmla="*/ 3603593 w 3938532"/>
                  <a:gd name="connsiteY5" fmla="*/ 308153 h 3362016"/>
                  <a:gd name="connsiteX6" fmla="*/ 3928168 w 3938532"/>
                  <a:gd name="connsiteY6" fmla="*/ 440372 h 3362016"/>
                  <a:gd name="connsiteX7" fmla="*/ 3938532 w 3938532"/>
                  <a:gd name="connsiteY7" fmla="*/ 571859 h 3362016"/>
                  <a:gd name="connsiteX8" fmla="*/ 3580012 w 3938532"/>
                  <a:gd name="connsiteY8" fmla="*/ 2198624 h 3362016"/>
                  <a:gd name="connsiteX9" fmla="*/ 3775788 w 3938532"/>
                  <a:gd name="connsiteY9" fmla="*/ 3362016 h 3362016"/>
                  <a:gd name="connsiteX10" fmla="*/ 3305142 w 3938532"/>
                  <a:gd name="connsiteY10" fmla="*/ 3178729 h 3362016"/>
                  <a:gd name="connsiteX11" fmla="*/ 719992 w 3938532"/>
                  <a:gd name="connsiteY11" fmla="*/ 714155 h 3362016"/>
                  <a:gd name="connsiteX0" fmla="*/ 0 w 4054296"/>
                  <a:gd name="connsiteY0" fmla="*/ 57759 h 3362016"/>
                  <a:gd name="connsiteX1" fmla="*/ 1842096 w 4054296"/>
                  <a:gd name="connsiteY1" fmla="*/ 424496 h 3362016"/>
                  <a:gd name="connsiteX2" fmla="*/ 2117381 w 4054296"/>
                  <a:gd name="connsiteY2" fmla="*/ 305602 h 3362016"/>
                  <a:gd name="connsiteX3" fmla="*/ 2639045 w 4054296"/>
                  <a:gd name="connsiteY3" fmla="*/ 49977 h 3362016"/>
                  <a:gd name="connsiteX4" fmla="*/ 3722492 w 4054296"/>
                  <a:gd name="connsiteY4" fmla="*/ 0 h 3362016"/>
                  <a:gd name="connsiteX5" fmla="*/ 3719357 w 4054296"/>
                  <a:gd name="connsiteY5" fmla="*/ 308153 h 3362016"/>
                  <a:gd name="connsiteX6" fmla="*/ 4043932 w 4054296"/>
                  <a:gd name="connsiteY6" fmla="*/ 440372 h 3362016"/>
                  <a:gd name="connsiteX7" fmla="*/ 4054296 w 4054296"/>
                  <a:gd name="connsiteY7" fmla="*/ 571859 h 3362016"/>
                  <a:gd name="connsiteX8" fmla="*/ 3695776 w 4054296"/>
                  <a:gd name="connsiteY8" fmla="*/ 2198624 h 3362016"/>
                  <a:gd name="connsiteX9" fmla="*/ 3891552 w 4054296"/>
                  <a:gd name="connsiteY9" fmla="*/ 3362016 h 3362016"/>
                  <a:gd name="connsiteX10" fmla="*/ 3420906 w 4054296"/>
                  <a:gd name="connsiteY10" fmla="*/ 3178729 h 3362016"/>
                  <a:gd name="connsiteX11" fmla="*/ 835756 w 4054296"/>
                  <a:gd name="connsiteY11" fmla="*/ 714155 h 3362016"/>
                  <a:gd name="connsiteX0" fmla="*/ 0 w 4054296"/>
                  <a:gd name="connsiteY0" fmla="*/ 57759 h 3362016"/>
                  <a:gd name="connsiteX1" fmla="*/ 1770674 w 4054296"/>
                  <a:gd name="connsiteY1" fmla="*/ 79900 h 3362016"/>
                  <a:gd name="connsiteX2" fmla="*/ 2117381 w 4054296"/>
                  <a:gd name="connsiteY2" fmla="*/ 305602 h 3362016"/>
                  <a:gd name="connsiteX3" fmla="*/ 2639045 w 4054296"/>
                  <a:gd name="connsiteY3" fmla="*/ 49977 h 3362016"/>
                  <a:gd name="connsiteX4" fmla="*/ 3722492 w 4054296"/>
                  <a:gd name="connsiteY4" fmla="*/ 0 h 3362016"/>
                  <a:gd name="connsiteX5" fmla="*/ 3719357 w 4054296"/>
                  <a:gd name="connsiteY5" fmla="*/ 308153 h 3362016"/>
                  <a:gd name="connsiteX6" fmla="*/ 4043932 w 4054296"/>
                  <a:gd name="connsiteY6" fmla="*/ 440372 h 3362016"/>
                  <a:gd name="connsiteX7" fmla="*/ 4054296 w 4054296"/>
                  <a:gd name="connsiteY7" fmla="*/ 571859 h 3362016"/>
                  <a:gd name="connsiteX8" fmla="*/ 3695776 w 4054296"/>
                  <a:gd name="connsiteY8" fmla="*/ 2198624 h 3362016"/>
                  <a:gd name="connsiteX9" fmla="*/ 3891552 w 4054296"/>
                  <a:gd name="connsiteY9" fmla="*/ 3362016 h 3362016"/>
                  <a:gd name="connsiteX10" fmla="*/ 3420906 w 4054296"/>
                  <a:gd name="connsiteY10" fmla="*/ 3178729 h 3362016"/>
                  <a:gd name="connsiteX11" fmla="*/ 835756 w 4054296"/>
                  <a:gd name="connsiteY11" fmla="*/ 714155 h 3362016"/>
                  <a:gd name="connsiteX0" fmla="*/ 0 w 4054296"/>
                  <a:gd name="connsiteY0" fmla="*/ 57759 h 3362016"/>
                  <a:gd name="connsiteX1" fmla="*/ 1770674 w 4054296"/>
                  <a:gd name="connsiteY1" fmla="*/ 79900 h 3362016"/>
                  <a:gd name="connsiteX2" fmla="*/ 2108207 w 4054296"/>
                  <a:gd name="connsiteY2" fmla="*/ 107421 h 3362016"/>
                  <a:gd name="connsiteX3" fmla="*/ 2639045 w 4054296"/>
                  <a:gd name="connsiteY3" fmla="*/ 49977 h 3362016"/>
                  <a:gd name="connsiteX4" fmla="*/ 3722492 w 4054296"/>
                  <a:gd name="connsiteY4" fmla="*/ 0 h 3362016"/>
                  <a:gd name="connsiteX5" fmla="*/ 3719357 w 4054296"/>
                  <a:gd name="connsiteY5" fmla="*/ 308153 h 3362016"/>
                  <a:gd name="connsiteX6" fmla="*/ 4043932 w 4054296"/>
                  <a:gd name="connsiteY6" fmla="*/ 440372 h 3362016"/>
                  <a:gd name="connsiteX7" fmla="*/ 4054296 w 4054296"/>
                  <a:gd name="connsiteY7" fmla="*/ 571859 h 3362016"/>
                  <a:gd name="connsiteX8" fmla="*/ 3695776 w 4054296"/>
                  <a:gd name="connsiteY8" fmla="*/ 2198624 h 3362016"/>
                  <a:gd name="connsiteX9" fmla="*/ 3891552 w 4054296"/>
                  <a:gd name="connsiteY9" fmla="*/ 3362016 h 3362016"/>
                  <a:gd name="connsiteX10" fmla="*/ 3420906 w 4054296"/>
                  <a:gd name="connsiteY10" fmla="*/ 3178729 h 3362016"/>
                  <a:gd name="connsiteX11" fmla="*/ 835756 w 4054296"/>
                  <a:gd name="connsiteY11" fmla="*/ 714155 h 3362016"/>
                  <a:gd name="connsiteX0" fmla="*/ 0 w 4054296"/>
                  <a:gd name="connsiteY0" fmla="*/ 57759 h 3362016"/>
                  <a:gd name="connsiteX1" fmla="*/ 1770674 w 4054296"/>
                  <a:gd name="connsiteY1" fmla="*/ 79900 h 3362016"/>
                  <a:gd name="connsiteX2" fmla="*/ 2639045 w 4054296"/>
                  <a:gd name="connsiteY2" fmla="*/ 49977 h 3362016"/>
                  <a:gd name="connsiteX3" fmla="*/ 3722492 w 4054296"/>
                  <a:gd name="connsiteY3" fmla="*/ 0 h 3362016"/>
                  <a:gd name="connsiteX4" fmla="*/ 3719357 w 4054296"/>
                  <a:gd name="connsiteY4" fmla="*/ 308153 h 3362016"/>
                  <a:gd name="connsiteX5" fmla="*/ 4043932 w 4054296"/>
                  <a:gd name="connsiteY5" fmla="*/ 440372 h 3362016"/>
                  <a:gd name="connsiteX6" fmla="*/ 4054296 w 4054296"/>
                  <a:gd name="connsiteY6" fmla="*/ 571859 h 3362016"/>
                  <a:gd name="connsiteX7" fmla="*/ 3695776 w 4054296"/>
                  <a:gd name="connsiteY7" fmla="*/ 2198624 h 3362016"/>
                  <a:gd name="connsiteX8" fmla="*/ 3891552 w 4054296"/>
                  <a:gd name="connsiteY8" fmla="*/ 3362016 h 3362016"/>
                  <a:gd name="connsiteX9" fmla="*/ 3420906 w 4054296"/>
                  <a:gd name="connsiteY9" fmla="*/ 3178729 h 3362016"/>
                  <a:gd name="connsiteX10" fmla="*/ 835756 w 4054296"/>
                  <a:gd name="connsiteY10" fmla="*/ 714155 h 3362016"/>
                  <a:gd name="connsiteX0" fmla="*/ 0 w 4054296"/>
                  <a:gd name="connsiteY0" fmla="*/ 57759 h 3362016"/>
                  <a:gd name="connsiteX1" fmla="*/ 2639045 w 4054296"/>
                  <a:gd name="connsiteY1" fmla="*/ 49977 h 3362016"/>
                  <a:gd name="connsiteX2" fmla="*/ 3722492 w 4054296"/>
                  <a:gd name="connsiteY2" fmla="*/ 0 h 3362016"/>
                  <a:gd name="connsiteX3" fmla="*/ 3719357 w 4054296"/>
                  <a:gd name="connsiteY3" fmla="*/ 308153 h 3362016"/>
                  <a:gd name="connsiteX4" fmla="*/ 4043932 w 4054296"/>
                  <a:gd name="connsiteY4" fmla="*/ 440372 h 3362016"/>
                  <a:gd name="connsiteX5" fmla="*/ 4054296 w 4054296"/>
                  <a:gd name="connsiteY5" fmla="*/ 571859 h 3362016"/>
                  <a:gd name="connsiteX6" fmla="*/ 3695776 w 4054296"/>
                  <a:gd name="connsiteY6" fmla="*/ 2198624 h 3362016"/>
                  <a:gd name="connsiteX7" fmla="*/ 3891552 w 4054296"/>
                  <a:gd name="connsiteY7" fmla="*/ 3362016 h 3362016"/>
                  <a:gd name="connsiteX8" fmla="*/ 3420906 w 4054296"/>
                  <a:gd name="connsiteY8" fmla="*/ 3178729 h 3362016"/>
                  <a:gd name="connsiteX9" fmla="*/ 835756 w 4054296"/>
                  <a:gd name="connsiteY9" fmla="*/ 714155 h 3362016"/>
                  <a:gd name="connsiteX0" fmla="*/ 0 w 4054296"/>
                  <a:gd name="connsiteY0" fmla="*/ 129101 h 3433358"/>
                  <a:gd name="connsiteX1" fmla="*/ 391922 w 4054296"/>
                  <a:gd name="connsiteY1" fmla="*/ 17 h 3433358"/>
                  <a:gd name="connsiteX2" fmla="*/ 2639045 w 4054296"/>
                  <a:gd name="connsiteY2" fmla="*/ 121319 h 3433358"/>
                  <a:gd name="connsiteX3" fmla="*/ 3722492 w 4054296"/>
                  <a:gd name="connsiteY3" fmla="*/ 71342 h 3433358"/>
                  <a:gd name="connsiteX4" fmla="*/ 3719357 w 4054296"/>
                  <a:gd name="connsiteY4" fmla="*/ 379495 h 3433358"/>
                  <a:gd name="connsiteX5" fmla="*/ 4043932 w 4054296"/>
                  <a:gd name="connsiteY5" fmla="*/ 511714 h 3433358"/>
                  <a:gd name="connsiteX6" fmla="*/ 4054296 w 4054296"/>
                  <a:gd name="connsiteY6" fmla="*/ 643201 h 3433358"/>
                  <a:gd name="connsiteX7" fmla="*/ 3695776 w 4054296"/>
                  <a:gd name="connsiteY7" fmla="*/ 2269966 h 3433358"/>
                  <a:gd name="connsiteX8" fmla="*/ 3891552 w 4054296"/>
                  <a:gd name="connsiteY8" fmla="*/ 3433358 h 3433358"/>
                  <a:gd name="connsiteX9" fmla="*/ 3420906 w 4054296"/>
                  <a:gd name="connsiteY9" fmla="*/ 3250071 h 3433358"/>
                  <a:gd name="connsiteX10" fmla="*/ 835756 w 4054296"/>
                  <a:gd name="connsiteY10" fmla="*/ 785497 h 3433358"/>
                  <a:gd name="connsiteX0" fmla="*/ 18086 w 4072382"/>
                  <a:gd name="connsiteY0" fmla="*/ 129101 h 3433358"/>
                  <a:gd name="connsiteX1" fmla="*/ 410008 w 4072382"/>
                  <a:gd name="connsiteY1" fmla="*/ 17 h 3433358"/>
                  <a:gd name="connsiteX2" fmla="*/ 2657131 w 4072382"/>
                  <a:gd name="connsiteY2" fmla="*/ 121319 h 3433358"/>
                  <a:gd name="connsiteX3" fmla="*/ 3740578 w 4072382"/>
                  <a:gd name="connsiteY3" fmla="*/ 71342 h 3433358"/>
                  <a:gd name="connsiteX4" fmla="*/ 3737443 w 4072382"/>
                  <a:gd name="connsiteY4" fmla="*/ 379495 h 3433358"/>
                  <a:gd name="connsiteX5" fmla="*/ 4062018 w 4072382"/>
                  <a:gd name="connsiteY5" fmla="*/ 511714 h 3433358"/>
                  <a:gd name="connsiteX6" fmla="*/ 4072382 w 4072382"/>
                  <a:gd name="connsiteY6" fmla="*/ 643201 h 3433358"/>
                  <a:gd name="connsiteX7" fmla="*/ 3713862 w 4072382"/>
                  <a:gd name="connsiteY7" fmla="*/ 2269966 h 3433358"/>
                  <a:gd name="connsiteX8" fmla="*/ 3909638 w 4072382"/>
                  <a:gd name="connsiteY8" fmla="*/ 3433358 h 3433358"/>
                  <a:gd name="connsiteX9" fmla="*/ 3438992 w 4072382"/>
                  <a:gd name="connsiteY9" fmla="*/ 3250071 h 3433358"/>
                  <a:gd name="connsiteX10" fmla="*/ 0 w 4072382"/>
                  <a:gd name="connsiteY10" fmla="*/ 119212 h 3433358"/>
                  <a:gd name="connsiteX0" fmla="*/ 18086 w 4072382"/>
                  <a:gd name="connsiteY0" fmla="*/ 129101 h 3433358"/>
                  <a:gd name="connsiteX1" fmla="*/ 410008 w 4072382"/>
                  <a:gd name="connsiteY1" fmla="*/ 17 h 3433358"/>
                  <a:gd name="connsiteX2" fmla="*/ 2657131 w 4072382"/>
                  <a:gd name="connsiteY2" fmla="*/ 121319 h 3433358"/>
                  <a:gd name="connsiteX3" fmla="*/ 3740578 w 4072382"/>
                  <a:gd name="connsiteY3" fmla="*/ 71342 h 3433358"/>
                  <a:gd name="connsiteX4" fmla="*/ 3737443 w 4072382"/>
                  <a:gd name="connsiteY4" fmla="*/ 379495 h 3433358"/>
                  <a:gd name="connsiteX5" fmla="*/ 4062018 w 4072382"/>
                  <a:gd name="connsiteY5" fmla="*/ 511714 h 3433358"/>
                  <a:gd name="connsiteX6" fmla="*/ 4072382 w 4072382"/>
                  <a:gd name="connsiteY6" fmla="*/ 643201 h 3433358"/>
                  <a:gd name="connsiteX7" fmla="*/ 3713862 w 4072382"/>
                  <a:gd name="connsiteY7" fmla="*/ 2269966 h 3433358"/>
                  <a:gd name="connsiteX8" fmla="*/ 3909638 w 4072382"/>
                  <a:gd name="connsiteY8" fmla="*/ 3433358 h 3433358"/>
                  <a:gd name="connsiteX9" fmla="*/ 3438992 w 4072382"/>
                  <a:gd name="connsiteY9" fmla="*/ 3250071 h 3433358"/>
                  <a:gd name="connsiteX10" fmla="*/ 1597442 w 4072382"/>
                  <a:gd name="connsiteY10" fmla="*/ 1455700 h 3433358"/>
                  <a:gd name="connsiteX11" fmla="*/ 0 w 4072382"/>
                  <a:gd name="connsiteY11" fmla="*/ 119212 h 3433358"/>
                  <a:gd name="connsiteX0" fmla="*/ 18086 w 4072382"/>
                  <a:gd name="connsiteY0" fmla="*/ 129101 h 3433358"/>
                  <a:gd name="connsiteX1" fmla="*/ 410008 w 4072382"/>
                  <a:gd name="connsiteY1" fmla="*/ 17 h 3433358"/>
                  <a:gd name="connsiteX2" fmla="*/ 2657131 w 4072382"/>
                  <a:gd name="connsiteY2" fmla="*/ 121319 h 3433358"/>
                  <a:gd name="connsiteX3" fmla="*/ 3740578 w 4072382"/>
                  <a:gd name="connsiteY3" fmla="*/ 71342 h 3433358"/>
                  <a:gd name="connsiteX4" fmla="*/ 3737443 w 4072382"/>
                  <a:gd name="connsiteY4" fmla="*/ 379495 h 3433358"/>
                  <a:gd name="connsiteX5" fmla="*/ 4062018 w 4072382"/>
                  <a:gd name="connsiteY5" fmla="*/ 511714 h 3433358"/>
                  <a:gd name="connsiteX6" fmla="*/ 4072382 w 4072382"/>
                  <a:gd name="connsiteY6" fmla="*/ 643201 h 3433358"/>
                  <a:gd name="connsiteX7" fmla="*/ 3713862 w 4072382"/>
                  <a:gd name="connsiteY7" fmla="*/ 2269966 h 3433358"/>
                  <a:gd name="connsiteX8" fmla="*/ 3909638 w 4072382"/>
                  <a:gd name="connsiteY8" fmla="*/ 3433358 h 3433358"/>
                  <a:gd name="connsiteX9" fmla="*/ 3438992 w 4072382"/>
                  <a:gd name="connsiteY9" fmla="*/ 3250071 h 3433358"/>
                  <a:gd name="connsiteX10" fmla="*/ 1597442 w 4072382"/>
                  <a:gd name="connsiteY10" fmla="*/ 1455700 h 3433358"/>
                  <a:gd name="connsiteX11" fmla="*/ 594092 w 4072382"/>
                  <a:gd name="connsiteY11" fmla="*/ 536079 h 3433358"/>
                  <a:gd name="connsiteX12" fmla="*/ 0 w 4072382"/>
                  <a:gd name="connsiteY12" fmla="*/ 119212 h 3433358"/>
                  <a:gd name="connsiteX0" fmla="*/ 18086 w 4072382"/>
                  <a:gd name="connsiteY0" fmla="*/ 129101 h 3433358"/>
                  <a:gd name="connsiteX1" fmla="*/ 410008 w 4072382"/>
                  <a:gd name="connsiteY1" fmla="*/ 17 h 3433358"/>
                  <a:gd name="connsiteX2" fmla="*/ 2657131 w 4072382"/>
                  <a:gd name="connsiteY2" fmla="*/ 121319 h 3433358"/>
                  <a:gd name="connsiteX3" fmla="*/ 3740578 w 4072382"/>
                  <a:gd name="connsiteY3" fmla="*/ 71342 h 3433358"/>
                  <a:gd name="connsiteX4" fmla="*/ 3737443 w 4072382"/>
                  <a:gd name="connsiteY4" fmla="*/ 379495 h 3433358"/>
                  <a:gd name="connsiteX5" fmla="*/ 4062018 w 4072382"/>
                  <a:gd name="connsiteY5" fmla="*/ 511714 h 3433358"/>
                  <a:gd name="connsiteX6" fmla="*/ 4072382 w 4072382"/>
                  <a:gd name="connsiteY6" fmla="*/ 643201 h 3433358"/>
                  <a:gd name="connsiteX7" fmla="*/ 3713862 w 4072382"/>
                  <a:gd name="connsiteY7" fmla="*/ 2269966 h 3433358"/>
                  <a:gd name="connsiteX8" fmla="*/ 3909638 w 4072382"/>
                  <a:gd name="connsiteY8" fmla="*/ 3433358 h 3433358"/>
                  <a:gd name="connsiteX9" fmla="*/ 3438992 w 4072382"/>
                  <a:gd name="connsiteY9" fmla="*/ 3250071 h 3433358"/>
                  <a:gd name="connsiteX10" fmla="*/ 1597442 w 4072382"/>
                  <a:gd name="connsiteY10" fmla="*/ 1455700 h 3433358"/>
                  <a:gd name="connsiteX11" fmla="*/ 580454 w 4072382"/>
                  <a:gd name="connsiteY11" fmla="*/ 549380 h 3433358"/>
                  <a:gd name="connsiteX12" fmla="*/ 0 w 4072382"/>
                  <a:gd name="connsiteY12" fmla="*/ 119212 h 3433358"/>
                  <a:gd name="connsiteX0" fmla="*/ 18086 w 4072382"/>
                  <a:gd name="connsiteY0" fmla="*/ 129101 h 3433358"/>
                  <a:gd name="connsiteX1" fmla="*/ 410008 w 4072382"/>
                  <a:gd name="connsiteY1" fmla="*/ 17 h 3433358"/>
                  <a:gd name="connsiteX2" fmla="*/ 2657131 w 4072382"/>
                  <a:gd name="connsiteY2" fmla="*/ 121319 h 3433358"/>
                  <a:gd name="connsiteX3" fmla="*/ 3740578 w 4072382"/>
                  <a:gd name="connsiteY3" fmla="*/ 71342 h 3433358"/>
                  <a:gd name="connsiteX4" fmla="*/ 3737443 w 4072382"/>
                  <a:gd name="connsiteY4" fmla="*/ 379495 h 3433358"/>
                  <a:gd name="connsiteX5" fmla="*/ 4062018 w 4072382"/>
                  <a:gd name="connsiteY5" fmla="*/ 511714 h 3433358"/>
                  <a:gd name="connsiteX6" fmla="*/ 4072382 w 4072382"/>
                  <a:gd name="connsiteY6" fmla="*/ 643201 h 3433358"/>
                  <a:gd name="connsiteX7" fmla="*/ 3713862 w 4072382"/>
                  <a:gd name="connsiteY7" fmla="*/ 2269966 h 3433358"/>
                  <a:gd name="connsiteX8" fmla="*/ 3909638 w 4072382"/>
                  <a:gd name="connsiteY8" fmla="*/ 3433358 h 3433358"/>
                  <a:gd name="connsiteX9" fmla="*/ 3438992 w 4072382"/>
                  <a:gd name="connsiteY9" fmla="*/ 3250071 h 3433358"/>
                  <a:gd name="connsiteX10" fmla="*/ 1579258 w 4072382"/>
                  <a:gd name="connsiteY10" fmla="*/ 1473435 h 3433358"/>
                  <a:gd name="connsiteX11" fmla="*/ 580454 w 4072382"/>
                  <a:gd name="connsiteY11" fmla="*/ 549380 h 3433358"/>
                  <a:gd name="connsiteX12" fmla="*/ 0 w 4072382"/>
                  <a:gd name="connsiteY12" fmla="*/ 119212 h 3433358"/>
                  <a:gd name="connsiteX0" fmla="*/ 26989 w 4072382"/>
                  <a:gd name="connsiteY0" fmla="*/ 90489 h 3433365"/>
                  <a:gd name="connsiteX1" fmla="*/ 410008 w 4072382"/>
                  <a:gd name="connsiteY1" fmla="*/ 24 h 3433365"/>
                  <a:gd name="connsiteX2" fmla="*/ 2657131 w 4072382"/>
                  <a:gd name="connsiteY2" fmla="*/ 121326 h 3433365"/>
                  <a:gd name="connsiteX3" fmla="*/ 3740578 w 4072382"/>
                  <a:gd name="connsiteY3" fmla="*/ 71349 h 3433365"/>
                  <a:gd name="connsiteX4" fmla="*/ 3737443 w 4072382"/>
                  <a:gd name="connsiteY4" fmla="*/ 379502 h 3433365"/>
                  <a:gd name="connsiteX5" fmla="*/ 4062018 w 4072382"/>
                  <a:gd name="connsiteY5" fmla="*/ 511721 h 3433365"/>
                  <a:gd name="connsiteX6" fmla="*/ 4072382 w 4072382"/>
                  <a:gd name="connsiteY6" fmla="*/ 643208 h 3433365"/>
                  <a:gd name="connsiteX7" fmla="*/ 3713862 w 4072382"/>
                  <a:gd name="connsiteY7" fmla="*/ 2269973 h 3433365"/>
                  <a:gd name="connsiteX8" fmla="*/ 3909638 w 4072382"/>
                  <a:gd name="connsiteY8" fmla="*/ 3433365 h 3433365"/>
                  <a:gd name="connsiteX9" fmla="*/ 3438992 w 4072382"/>
                  <a:gd name="connsiteY9" fmla="*/ 3250078 h 3433365"/>
                  <a:gd name="connsiteX10" fmla="*/ 1579258 w 4072382"/>
                  <a:gd name="connsiteY10" fmla="*/ 1473442 h 3433365"/>
                  <a:gd name="connsiteX11" fmla="*/ 580454 w 4072382"/>
                  <a:gd name="connsiteY11" fmla="*/ 549387 h 3433365"/>
                  <a:gd name="connsiteX12" fmla="*/ 0 w 4072382"/>
                  <a:gd name="connsiteY12" fmla="*/ 119219 h 3433365"/>
                  <a:gd name="connsiteX0" fmla="*/ 410008 w 4072382"/>
                  <a:gd name="connsiteY0" fmla="*/ 0 h 3433341"/>
                  <a:gd name="connsiteX1" fmla="*/ 2657131 w 4072382"/>
                  <a:gd name="connsiteY1" fmla="*/ 121302 h 3433341"/>
                  <a:gd name="connsiteX2" fmla="*/ 3740578 w 4072382"/>
                  <a:gd name="connsiteY2" fmla="*/ 71325 h 3433341"/>
                  <a:gd name="connsiteX3" fmla="*/ 3737443 w 4072382"/>
                  <a:gd name="connsiteY3" fmla="*/ 379478 h 3433341"/>
                  <a:gd name="connsiteX4" fmla="*/ 4062018 w 4072382"/>
                  <a:gd name="connsiteY4" fmla="*/ 511697 h 3433341"/>
                  <a:gd name="connsiteX5" fmla="*/ 4072382 w 4072382"/>
                  <a:gd name="connsiteY5" fmla="*/ 643184 h 3433341"/>
                  <a:gd name="connsiteX6" fmla="*/ 3713862 w 4072382"/>
                  <a:gd name="connsiteY6" fmla="*/ 2269949 h 3433341"/>
                  <a:gd name="connsiteX7" fmla="*/ 3909638 w 4072382"/>
                  <a:gd name="connsiteY7" fmla="*/ 3433341 h 3433341"/>
                  <a:gd name="connsiteX8" fmla="*/ 3438992 w 4072382"/>
                  <a:gd name="connsiteY8" fmla="*/ 3250054 h 3433341"/>
                  <a:gd name="connsiteX9" fmla="*/ 1579258 w 4072382"/>
                  <a:gd name="connsiteY9" fmla="*/ 1473418 h 3433341"/>
                  <a:gd name="connsiteX10" fmla="*/ 580454 w 4072382"/>
                  <a:gd name="connsiteY10" fmla="*/ 549363 h 3433341"/>
                  <a:gd name="connsiteX11" fmla="*/ 0 w 4072382"/>
                  <a:gd name="connsiteY11" fmla="*/ 119195 h 3433341"/>
                  <a:gd name="connsiteX0" fmla="*/ 0 w 4073084"/>
                  <a:gd name="connsiteY0" fmla="*/ 49835 h 3362016"/>
                  <a:gd name="connsiteX1" fmla="*/ 2657833 w 4073084"/>
                  <a:gd name="connsiteY1" fmla="*/ 49977 h 3362016"/>
                  <a:gd name="connsiteX2" fmla="*/ 3741280 w 4073084"/>
                  <a:gd name="connsiteY2" fmla="*/ 0 h 3362016"/>
                  <a:gd name="connsiteX3" fmla="*/ 3738145 w 4073084"/>
                  <a:gd name="connsiteY3" fmla="*/ 308153 h 3362016"/>
                  <a:gd name="connsiteX4" fmla="*/ 4062720 w 4073084"/>
                  <a:gd name="connsiteY4" fmla="*/ 440372 h 3362016"/>
                  <a:gd name="connsiteX5" fmla="*/ 4073084 w 4073084"/>
                  <a:gd name="connsiteY5" fmla="*/ 571859 h 3362016"/>
                  <a:gd name="connsiteX6" fmla="*/ 3714564 w 4073084"/>
                  <a:gd name="connsiteY6" fmla="*/ 2198624 h 3362016"/>
                  <a:gd name="connsiteX7" fmla="*/ 3910340 w 4073084"/>
                  <a:gd name="connsiteY7" fmla="*/ 3362016 h 3362016"/>
                  <a:gd name="connsiteX8" fmla="*/ 3439694 w 4073084"/>
                  <a:gd name="connsiteY8" fmla="*/ 3178729 h 3362016"/>
                  <a:gd name="connsiteX9" fmla="*/ 1579960 w 4073084"/>
                  <a:gd name="connsiteY9" fmla="*/ 1402093 h 3362016"/>
                  <a:gd name="connsiteX10" fmla="*/ 581156 w 4073084"/>
                  <a:gd name="connsiteY10" fmla="*/ 478038 h 3362016"/>
                  <a:gd name="connsiteX11" fmla="*/ 702 w 4073084"/>
                  <a:gd name="connsiteY11" fmla="*/ 47870 h 3362016"/>
                  <a:gd name="connsiteX0" fmla="*/ 0 w 4073084"/>
                  <a:gd name="connsiteY0" fmla="*/ 168426 h 3480607"/>
                  <a:gd name="connsiteX1" fmla="*/ 405067 w 4073084"/>
                  <a:gd name="connsiteY1" fmla="*/ 0 h 3480607"/>
                  <a:gd name="connsiteX2" fmla="*/ 2657833 w 4073084"/>
                  <a:gd name="connsiteY2" fmla="*/ 168568 h 3480607"/>
                  <a:gd name="connsiteX3" fmla="*/ 3741280 w 4073084"/>
                  <a:gd name="connsiteY3" fmla="*/ 118591 h 3480607"/>
                  <a:gd name="connsiteX4" fmla="*/ 3738145 w 4073084"/>
                  <a:gd name="connsiteY4" fmla="*/ 426744 h 3480607"/>
                  <a:gd name="connsiteX5" fmla="*/ 4062720 w 4073084"/>
                  <a:gd name="connsiteY5" fmla="*/ 558963 h 3480607"/>
                  <a:gd name="connsiteX6" fmla="*/ 4073084 w 4073084"/>
                  <a:gd name="connsiteY6" fmla="*/ 690450 h 3480607"/>
                  <a:gd name="connsiteX7" fmla="*/ 3714564 w 4073084"/>
                  <a:gd name="connsiteY7" fmla="*/ 2317215 h 3480607"/>
                  <a:gd name="connsiteX8" fmla="*/ 3910340 w 4073084"/>
                  <a:gd name="connsiteY8" fmla="*/ 3480607 h 3480607"/>
                  <a:gd name="connsiteX9" fmla="*/ 3439694 w 4073084"/>
                  <a:gd name="connsiteY9" fmla="*/ 3297320 h 3480607"/>
                  <a:gd name="connsiteX10" fmla="*/ 1579960 w 4073084"/>
                  <a:gd name="connsiteY10" fmla="*/ 1520684 h 3480607"/>
                  <a:gd name="connsiteX11" fmla="*/ 581156 w 4073084"/>
                  <a:gd name="connsiteY11" fmla="*/ 596629 h 3480607"/>
                  <a:gd name="connsiteX12" fmla="*/ 702 w 4073084"/>
                  <a:gd name="connsiteY12" fmla="*/ 166461 h 3480607"/>
                  <a:gd name="connsiteX0" fmla="*/ 24780 w 4097864"/>
                  <a:gd name="connsiteY0" fmla="*/ 177443 h 3489624"/>
                  <a:gd name="connsiteX1" fmla="*/ 429847 w 4097864"/>
                  <a:gd name="connsiteY1" fmla="*/ 9017 h 3489624"/>
                  <a:gd name="connsiteX2" fmla="*/ 2682613 w 4097864"/>
                  <a:gd name="connsiteY2" fmla="*/ 177585 h 3489624"/>
                  <a:gd name="connsiteX3" fmla="*/ 3766060 w 4097864"/>
                  <a:gd name="connsiteY3" fmla="*/ 127608 h 3489624"/>
                  <a:gd name="connsiteX4" fmla="*/ 3762925 w 4097864"/>
                  <a:gd name="connsiteY4" fmla="*/ 435761 h 3489624"/>
                  <a:gd name="connsiteX5" fmla="*/ 4087500 w 4097864"/>
                  <a:gd name="connsiteY5" fmla="*/ 567980 h 3489624"/>
                  <a:gd name="connsiteX6" fmla="*/ 4097864 w 4097864"/>
                  <a:gd name="connsiteY6" fmla="*/ 699467 h 3489624"/>
                  <a:gd name="connsiteX7" fmla="*/ 3739344 w 4097864"/>
                  <a:gd name="connsiteY7" fmla="*/ 2326232 h 3489624"/>
                  <a:gd name="connsiteX8" fmla="*/ 3935120 w 4097864"/>
                  <a:gd name="connsiteY8" fmla="*/ 3489624 h 3489624"/>
                  <a:gd name="connsiteX9" fmla="*/ 3464474 w 4097864"/>
                  <a:gd name="connsiteY9" fmla="*/ 3306337 h 3489624"/>
                  <a:gd name="connsiteX10" fmla="*/ 1604740 w 4097864"/>
                  <a:gd name="connsiteY10" fmla="*/ 1529701 h 3489624"/>
                  <a:gd name="connsiteX11" fmla="*/ 605936 w 4097864"/>
                  <a:gd name="connsiteY11" fmla="*/ 605646 h 3489624"/>
                  <a:gd name="connsiteX12" fmla="*/ 25482 w 4097864"/>
                  <a:gd name="connsiteY12" fmla="*/ 175478 h 3489624"/>
                  <a:gd name="connsiteX0" fmla="*/ 0 w 4073084"/>
                  <a:gd name="connsiteY0" fmla="*/ 168426 h 3480607"/>
                  <a:gd name="connsiteX1" fmla="*/ 405067 w 4073084"/>
                  <a:gd name="connsiteY1" fmla="*/ 0 h 3480607"/>
                  <a:gd name="connsiteX2" fmla="*/ 2657833 w 4073084"/>
                  <a:gd name="connsiteY2" fmla="*/ 168568 h 3480607"/>
                  <a:gd name="connsiteX3" fmla="*/ 3741280 w 4073084"/>
                  <a:gd name="connsiteY3" fmla="*/ 118591 h 3480607"/>
                  <a:gd name="connsiteX4" fmla="*/ 3738145 w 4073084"/>
                  <a:gd name="connsiteY4" fmla="*/ 426744 h 3480607"/>
                  <a:gd name="connsiteX5" fmla="*/ 4062720 w 4073084"/>
                  <a:gd name="connsiteY5" fmla="*/ 558963 h 3480607"/>
                  <a:gd name="connsiteX6" fmla="*/ 4073084 w 4073084"/>
                  <a:gd name="connsiteY6" fmla="*/ 690450 h 3480607"/>
                  <a:gd name="connsiteX7" fmla="*/ 3714564 w 4073084"/>
                  <a:gd name="connsiteY7" fmla="*/ 2317215 h 3480607"/>
                  <a:gd name="connsiteX8" fmla="*/ 3910340 w 4073084"/>
                  <a:gd name="connsiteY8" fmla="*/ 3480607 h 3480607"/>
                  <a:gd name="connsiteX9" fmla="*/ 3439694 w 4073084"/>
                  <a:gd name="connsiteY9" fmla="*/ 3297320 h 3480607"/>
                  <a:gd name="connsiteX10" fmla="*/ 1579960 w 4073084"/>
                  <a:gd name="connsiteY10" fmla="*/ 1520684 h 3480607"/>
                  <a:gd name="connsiteX11" fmla="*/ 581156 w 4073084"/>
                  <a:gd name="connsiteY11" fmla="*/ 596629 h 3480607"/>
                  <a:gd name="connsiteX12" fmla="*/ 702 w 4073084"/>
                  <a:gd name="connsiteY12" fmla="*/ 166461 h 3480607"/>
                  <a:gd name="connsiteX0" fmla="*/ 0 w 4073084"/>
                  <a:gd name="connsiteY0" fmla="*/ 138246 h 3450427"/>
                  <a:gd name="connsiteX1" fmla="*/ 394586 w 4073084"/>
                  <a:gd name="connsiteY1" fmla="*/ 0 h 3450427"/>
                  <a:gd name="connsiteX2" fmla="*/ 2657833 w 4073084"/>
                  <a:gd name="connsiteY2" fmla="*/ 138388 h 3450427"/>
                  <a:gd name="connsiteX3" fmla="*/ 3741280 w 4073084"/>
                  <a:gd name="connsiteY3" fmla="*/ 88411 h 3450427"/>
                  <a:gd name="connsiteX4" fmla="*/ 3738145 w 4073084"/>
                  <a:gd name="connsiteY4" fmla="*/ 396564 h 3450427"/>
                  <a:gd name="connsiteX5" fmla="*/ 4062720 w 4073084"/>
                  <a:gd name="connsiteY5" fmla="*/ 528783 h 3450427"/>
                  <a:gd name="connsiteX6" fmla="*/ 4073084 w 4073084"/>
                  <a:gd name="connsiteY6" fmla="*/ 660270 h 3450427"/>
                  <a:gd name="connsiteX7" fmla="*/ 3714564 w 4073084"/>
                  <a:gd name="connsiteY7" fmla="*/ 2287035 h 3450427"/>
                  <a:gd name="connsiteX8" fmla="*/ 3910340 w 4073084"/>
                  <a:gd name="connsiteY8" fmla="*/ 3450427 h 3450427"/>
                  <a:gd name="connsiteX9" fmla="*/ 3439694 w 4073084"/>
                  <a:gd name="connsiteY9" fmla="*/ 3267140 h 3450427"/>
                  <a:gd name="connsiteX10" fmla="*/ 1579960 w 4073084"/>
                  <a:gd name="connsiteY10" fmla="*/ 1490504 h 3450427"/>
                  <a:gd name="connsiteX11" fmla="*/ 581156 w 4073084"/>
                  <a:gd name="connsiteY11" fmla="*/ 566449 h 3450427"/>
                  <a:gd name="connsiteX12" fmla="*/ 702 w 4073084"/>
                  <a:gd name="connsiteY12" fmla="*/ 136281 h 3450427"/>
                  <a:gd name="connsiteX0" fmla="*/ 28027 w 4101111"/>
                  <a:gd name="connsiteY0" fmla="*/ 162730 h 3474911"/>
                  <a:gd name="connsiteX1" fmla="*/ 422613 w 4101111"/>
                  <a:gd name="connsiteY1" fmla="*/ 24484 h 3474911"/>
                  <a:gd name="connsiteX2" fmla="*/ 2685860 w 4101111"/>
                  <a:gd name="connsiteY2" fmla="*/ 162872 h 3474911"/>
                  <a:gd name="connsiteX3" fmla="*/ 3769307 w 4101111"/>
                  <a:gd name="connsiteY3" fmla="*/ 112895 h 3474911"/>
                  <a:gd name="connsiteX4" fmla="*/ 3766172 w 4101111"/>
                  <a:gd name="connsiteY4" fmla="*/ 421048 h 3474911"/>
                  <a:gd name="connsiteX5" fmla="*/ 4090747 w 4101111"/>
                  <a:gd name="connsiteY5" fmla="*/ 553267 h 3474911"/>
                  <a:gd name="connsiteX6" fmla="*/ 4101111 w 4101111"/>
                  <a:gd name="connsiteY6" fmla="*/ 684754 h 3474911"/>
                  <a:gd name="connsiteX7" fmla="*/ 3742591 w 4101111"/>
                  <a:gd name="connsiteY7" fmla="*/ 2311519 h 3474911"/>
                  <a:gd name="connsiteX8" fmla="*/ 3938367 w 4101111"/>
                  <a:gd name="connsiteY8" fmla="*/ 3474911 h 3474911"/>
                  <a:gd name="connsiteX9" fmla="*/ 3467721 w 4101111"/>
                  <a:gd name="connsiteY9" fmla="*/ 3291624 h 3474911"/>
                  <a:gd name="connsiteX10" fmla="*/ 1607987 w 4101111"/>
                  <a:gd name="connsiteY10" fmla="*/ 1514988 h 3474911"/>
                  <a:gd name="connsiteX11" fmla="*/ 609183 w 4101111"/>
                  <a:gd name="connsiteY11" fmla="*/ 590933 h 3474911"/>
                  <a:gd name="connsiteX12" fmla="*/ 28729 w 4101111"/>
                  <a:gd name="connsiteY12" fmla="*/ 160765 h 3474911"/>
                  <a:gd name="connsiteX0" fmla="*/ 0 w 4073084"/>
                  <a:gd name="connsiteY0" fmla="*/ 138268 h 3450449"/>
                  <a:gd name="connsiteX1" fmla="*/ 394586 w 4073084"/>
                  <a:gd name="connsiteY1" fmla="*/ 22 h 3450449"/>
                  <a:gd name="connsiteX2" fmla="*/ 1856325 w 4073084"/>
                  <a:gd name="connsiteY2" fmla="*/ 127753 h 3450449"/>
                  <a:gd name="connsiteX3" fmla="*/ 2657833 w 4073084"/>
                  <a:gd name="connsiteY3" fmla="*/ 138410 h 3450449"/>
                  <a:gd name="connsiteX4" fmla="*/ 3741280 w 4073084"/>
                  <a:gd name="connsiteY4" fmla="*/ 88433 h 3450449"/>
                  <a:gd name="connsiteX5" fmla="*/ 3738145 w 4073084"/>
                  <a:gd name="connsiteY5" fmla="*/ 396586 h 3450449"/>
                  <a:gd name="connsiteX6" fmla="*/ 4062720 w 4073084"/>
                  <a:gd name="connsiteY6" fmla="*/ 528805 h 3450449"/>
                  <a:gd name="connsiteX7" fmla="*/ 4073084 w 4073084"/>
                  <a:gd name="connsiteY7" fmla="*/ 660292 h 3450449"/>
                  <a:gd name="connsiteX8" fmla="*/ 3714564 w 4073084"/>
                  <a:gd name="connsiteY8" fmla="*/ 2287057 h 3450449"/>
                  <a:gd name="connsiteX9" fmla="*/ 3910340 w 4073084"/>
                  <a:gd name="connsiteY9" fmla="*/ 3450449 h 3450449"/>
                  <a:gd name="connsiteX10" fmla="*/ 3439694 w 4073084"/>
                  <a:gd name="connsiteY10" fmla="*/ 3267162 h 3450449"/>
                  <a:gd name="connsiteX11" fmla="*/ 1579960 w 4073084"/>
                  <a:gd name="connsiteY11" fmla="*/ 1490526 h 3450449"/>
                  <a:gd name="connsiteX12" fmla="*/ 581156 w 4073084"/>
                  <a:gd name="connsiteY12" fmla="*/ 566471 h 3450449"/>
                  <a:gd name="connsiteX13" fmla="*/ 702 w 4073084"/>
                  <a:gd name="connsiteY13" fmla="*/ 136303 h 3450449"/>
                  <a:gd name="connsiteX0" fmla="*/ 0 w 4073084"/>
                  <a:gd name="connsiteY0" fmla="*/ 138268 h 3450449"/>
                  <a:gd name="connsiteX1" fmla="*/ 394586 w 4073084"/>
                  <a:gd name="connsiteY1" fmla="*/ 22 h 3450449"/>
                  <a:gd name="connsiteX2" fmla="*/ 1856325 w 4073084"/>
                  <a:gd name="connsiteY2" fmla="*/ 127753 h 3450449"/>
                  <a:gd name="connsiteX3" fmla="*/ 2657833 w 4073084"/>
                  <a:gd name="connsiteY3" fmla="*/ 138410 h 3450449"/>
                  <a:gd name="connsiteX4" fmla="*/ 3741280 w 4073084"/>
                  <a:gd name="connsiteY4" fmla="*/ 88433 h 3450449"/>
                  <a:gd name="connsiteX5" fmla="*/ 3738145 w 4073084"/>
                  <a:gd name="connsiteY5" fmla="*/ 396586 h 3450449"/>
                  <a:gd name="connsiteX6" fmla="*/ 4062720 w 4073084"/>
                  <a:gd name="connsiteY6" fmla="*/ 528805 h 3450449"/>
                  <a:gd name="connsiteX7" fmla="*/ 4073084 w 4073084"/>
                  <a:gd name="connsiteY7" fmla="*/ 660292 h 3450449"/>
                  <a:gd name="connsiteX8" fmla="*/ 3714564 w 4073084"/>
                  <a:gd name="connsiteY8" fmla="*/ 2287057 h 3450449"/>
                  <a:gd name="connsiteX9" fmla="*/ 3910340 w 4073084"/>
                  <a:gd name="connsiteY9" fmla="*/ 3450449 h 3450449"/>
                  <a:gd name="connsiteX10" fmla="*/ 3439694 w 4073084"/>
                  <a:gd name="connsiteY10" fmla="*/ 3267162 h 3450449"/>
                  <a:gd name="connsiteX11" fmla="*/ 1579960 w 4073084"/>
                  <a:gd name="connsiteY11" fmla="*/ 1490526 h 3450449"/>
                  <a:gd name="connsiteX12" fmla="*/ 581156 w 4073084"/>
                  <a:gd name="connsiteY12" fmla="*/ 566471 h 3450449"/>
                  <a:gd name="connsiteX13" fmla="*/ 702 w 4073084"/>
                  <a:gd name="connsiteY13" fmla="*/ 136303 h 3450449"/>
                  <a:gd name="connsiteX0" fmla="*/ 0 w 4073084"/>
                  <a:gd name="connsiteY0" fmla="*/ 139626 h 3451807"/>
                  <a:gd name="connsiteX1" fmla="*/ 394586 w 4073084"/>
                  <a:gd name="connsiteY1" fmla="*/ 1380 h 3451807"/>
                  <a:gd name="connsiteX2" fmla="*/ 796163 w 4073084"/>
                  <a:gd name="connsiteY2" fmla="*/ 72074 h 3451807"/>
                  <a:gd name="connsiteX3" fmla="*/ 1856325 w 4073084"/>
                  <a:gd name="connsiteY3" fmla="*/ 129111 h 3451807"/>
                  <a:gd name="connsiteX4" fmla="*/ 2657833 w 4073084"/>
                  <a:gd name="connsiteY4" fmla="*/ 139768 h 3451807"/>
                  <a:gd name="connsiteX5" fmla="*/ 3741280 w 4073084"/>
                  <a:gd name="connsiteY5" fmla="*/ 89791 h 3451807"/>
                  <a:gd name="connsiteX6" fmla="*/ 3738145 w 4073084"/>
                  <a:gd name="connsiteY6" fmla="*/ 397944 h 3451807"/>
                  <a:gd name="connsiteX7" fmla="*/ 4062720 w 4073084"/>
                  <a:gd name="connsiteY7" fmla="*/ 530163 h 3451807"/>
                  <a:gd name="connsiteX8" fmla="*/ 4073084 w 4073084"/>
                  <a:gd name="connsiteY8" fmla="*/ 661650 h 3451807"/>
                  <a:gd name="connsiteX9" fmla="*/ 3714564 w 4073084"/>
                  <a:gd name="connsiteY9" fmla="*/ 2288415 h 3451807"/>
                  <a:gd name="connsiteX10" fmla="*/ 3910340 w 4073084"/>
                  <a:gd name="connsiteY10" fmla="*/ 3451807 h 3451807"/>
                  <a:gd name="connsiteX11" fmla="*/ 3439694 w 4073084"/>
                  <a:gd name="connsiteY11" fmla="*/ 3268520 h 3451807"/>
                  <a:gd name="connsiteX12" fmla="*/ 1579960 w 4073084"/>
                  <a:gd name="connsiteY12" fmla="*/ 1491884 h 3451807"/>
                  <a:gd name="connsiteX13" fmla="*/ 581156 w 4073084"/>
                  <a:gd name="connsiteY13" fmla="*/ 567829 h 3451807"/>
                  <a:gd name="connsiteX14" fmla="*/ 702 w 4073084"/>
                  <a:gd name="connsiteY14" fmla="*/ 137661 h 3451807"/>
                  <a:gd name="connsiteX0" fmla="*/ 0 w 4073084"/>
                  <a:gd name="connsiteY0" fmla="*/ 139626 h 3420659"/>
                  <a:gd name="connsiteX1" fmla="*/ 394586 w 4073084"/>
                  <a:gd name="connsiteY1" fmla="*/ 1380 h 3420659"/>
                  <a:gd name="connsiteX2" fmla="*/ 796163 w 4073084"/>
                  <a:gd name="connsiteY2" fmla="*/ 72074 h 3420659"/>
                  <a:gd name="connsiteX3" fmla="*/ 1856325 w 4073084"/>
                  <a:gd name="connsiteY3" fmla="*/ 129111 h 3420659"/>
                  <a:gd name="connsiteX4" fmla="*/ 2657833 w 4073084"/>
                  <a:gd name="connsiteY4" fmla="*/ 139768 h 3420659"/>
                  <a:gd name="connsiteX5" fmla="*/ 3741280 w 4073084"/>
                  <a:gd name="connsiteY5" fmla="*/ 89791 h 3420659"/>
                  <a:gd name="connsiteX6" fmla="*/ 3738145 w 4073084"/>
                  <a:gd name="connsiteY6" fmla="*/ 397944 h 3420659"/>
                  <a:gd name="connsiteX7" fmla="*/ 4062720 w 4073084"/>
                  <a:gd name="connsiteY7" fmla="*/ 530163 h 3420659"/>
                  <a:gd name="connsiteX8" fmla="*/ 4073084 w 4073084"/>
                  <a:gd name="connsiteY8" fmla="*/ 661650 h 3420659"/>
                  <a:gd name="connsiteX9" fmla="*/ 3714564 w 4073084"/>
                  <a:gd name="connsiteY9" fmla="*/ 2288415 h 3420659"/>
                  <a:gd name="connsiteX10" fmla="*/ 3933181 w 4073084"/>
                  <a:gd name="connsiteY10" fmla="*/ 3420659 h 3420659"/>
                  <a:gd name="connsiteX11" fmla="*/ 3439694 w 4073084"/>
                  <a:gd name="connsiteY11" fmla="*/ 3268520 h 3420659"/>
                  <a:gd name="connsiteX12" fmla="*/ 1579960 w 4073084"/>
                  <a:gd name="connsiteY12" fmla="*/ 1491884 h 3420659"/>
                  <a:gd name="connsiteX13" fmla="*/ 581156 w 4073084"/>
                  <a:gd name="connsiteY13" fmla="*/ 567829 h 3420659"/>
                  <a:gd name="connsiteX14" fmla="*/ 702 w 4073084"/>
                  <a:gd name="connsiteY14" fmla="*/ 137661 h 3420659"/>
                  <a:gd name="connsiteX0" fmla="*/ 0 w 4073084"/>
                  <a:gd name="connsiteY0" fmla="*/ 139626 h 3420659"/>
                  <a:gd name="connsiteX1" fmla="*/ 394586 w 4073084"/>
                  <a:gd name="connsiteY1" fmla="*/ 1380 h 3420659"/>
                  <a:gd name="connsiteX2" fmla="*/ 796163 w 4073084"/>
                  <a:gd name="connsiteY2" fmla="*/ 72074 h 3420659"/>
                  <a:gd name="connsiteX3" fmla="*/ 1856325 w 4073084"/>
                  <a:gd name="connsiteY3" fmla="*/ 129111 h 3420659"/>
                  <a:gd name="connsiteX4" fmla="*/ 2657833 w 4073084"/>
                  <a:gd name="connsiteY4" fmla="*/ 139768 h 3420659"/>
                  <a:gd name="connsiteX5" fmla="*/ 3741280 w 4073084"/>
                  <a:gd name="connsiteY5" fmla="*/ 89791 h 3420659"/>
                  <a:gd name="connsiteX6" fmla="*/ 3738145 w 4073084"/>
                  <a:gd name="connsiteY6" fmla="*/ 397944 h 3420659"/>
                  <a:gd name="connsiteX7" fmla="*/ 4062720 w 4073084"/>
                  <a:gd name="connsiteY7" fmla="*/ 530163 h 3420659"/>
                  <a:gd name="connsiteX8" fmla="*/ 4073084 w 4073084"/>
                  <a:gd name="connsiteY8" fmla="*/ 661650 h 3420659"/>
                  <a:gd name="connsiteX9" fmla="*/ 3714564 w 4073084"/>
                  <a:gd name="connsiteY9" fmla="*/ 2288415 h 3420659"/>
                  <a:gd name="connsiteX10" fmla="*/ 3933181 w 4073084"/>
                  <a:gd name="connsiteY10" fmla="*/ 3420659 h 3420659"/>
                  <a:gd name="connsiteX11" fmla="*/ 3617698 w 4073084"/>
                  <a:gd name="connsiteY11" fmla="*/ 3362947 h 3420659"/>
                  <a:gd name="connsiteX12" fmla="*/ 3439694 w 4073084"/>
                  <a:gd name="connsiteY12" fmla="*/ 3268520 h 3420659"/>
                  <a:gd name="connsiteX13" fmla="*/ 1579960 w 4073084"/>
                  <a:gd name="connsiteY13" fmla="*/ 1491884 h 3420659"/>
                  <a:gd name="connsiteX14" fmla="*/ 581156 w 4073084"/>
                  <a:gd name="connsiteY14" fmla="*/ 567829 h 3420659"/>
                  <a:gd name="connsiteX15" fmla="*/ 702 w 4073084"/>
                  <a:gd name="connsiteY15" fmla="*/ 137661 h 3420659"/>
                  <a:gd name="connsiteX0" fmla="*/ 0 w 4073084"/>
                  <a:gd name="connsiteY0" fmla="*/ 139626 h 3420659"/>
                  <a:gd name="connsiteX1" fmla="*/ 394586 w 4073084"/>
                  <a:gd name="connsiteY1" fmla="*/ 1380 h 3420659"/>
                  <a:gd name="connsiteX2" fmla="*/ 796163 w 4073084"/>
                  <a:gd name="connsiteY2" fmla="*/ 72074 h 3420659"/>
                  <a:gd name="connsiteX3" fmla="*/ 1856325 w 4073084"/>
                  <a:gd name="connsiteY3" fmla="*/ 129111 h 3420659"/>
                  <a:gd name="connsiteX4" fmla="*/ 2657833 w 4073084"/>
                  <a:gd name="connsiteY4" fmla="*/ 139768 h 3420659"/>
                  <a:gd name="connsiteX5" fmla="*/ 3741280 w 4073084"/>
                  <a:gd name="connsiteY5" fmla="*/ 89791 h 3420659"/>
                  <a:gd name="connsiteX6" fmla="*/ 3738145 w 4073084"/>
                  <a:gd name="connsiteY6" fmla="*/ 397944 h 3420659"/>
                  <a:gd name="connsiteX7" fmla="*/ 4062720 w 4073084"/>
                  <a:gd name="connsiteY7" fmla="*/ 530163 h 3420659"/>
                  <a:gd name="connsiteX8" fmla="*/ 4073084 w 4073084"/>
                  <a:gd name="connsiteY8" fmla="*/ 661650 h 3420659"/>
                  <a:gd name="connsiteX9" fmla="*/ 3714564 w 4073084"/>
                  <a:gd name="connsiteY9" fmla="*/ 2288415 h 3420659"/>
                  <a:gd name="connsiteX10" fmla="*/ 3933181 w 4073084"/>
                  <a:gd name="connsiteY10" fmla="*/ 3420659 h 3420659"/>
                  <a:gd name="connsiteX11" fmla="*/ 3617698 w 4073084"/>
                  <a:gd name="connsiteY11" fmla="*/ 3362947 h 3420659"/>
                  <a:gd name="connsiteX12" fmla="*/ 3453276 w 4073084"/>
                  <a:gd name="connsiteY12" fmla="*/ 3259709 h 3420659"/>
                  <a:gd name="connsiteX13" fmla="*/ 1579960 w 4073084"/>
                  <a:gd name="connsiteY13" fmla="*/ 1491884 h 3420659"/>
                  <a:gd name="connsiteX14" fmla="*/ 581156 w 4073084"/>
                  <a:gd name="connsiteY14" fmla="*/ 567829 h 3420659"/>
                  <a:gd name="connsiteX15" fmla="*/ 702 w 4073084"/>
                  <a:gd name="connsiteY15" fmla="*/ 137661 h 34206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073084" h="3420659">
                    <a:moveTo>
                      <a:pt x="0" y="139626"/>
                    </a:moveTo>
                    <a:cubicBezTo>
                      <a:pt x="131529" y="93544"/>
                      <a:pt x="261892" y="12639"/>
                      <a:pt x="394586" y="1380"/>
                    </a:cubicBezTo>
                    <a:cubicBezTo>
                      <a:pt x="527280" y="-9879"/>
                      <a:pt x="552540" y="50786"/>
                      <a:pt x="796163" y="72074"/>
                    </a:cubicBezTo>
                    <a:cubicBezTo>
                      <a:pt x="1039786" y="93362"/>
                      <a:pt x="1549512" y="110014"/>
                      <a:pt x="1856325" y="129111"/>
                    </a:cubicBezTo>
                    <a:cubicBezTo>
                      <a:pt x="2253230" y="192836"/>
                      <a:pt x="2343730" y="141831"/>
                      <a:pt x="2657833" y="139768"/>
                    </a:cubicBezTo>
                    <a:lnTo>
                      <a:pt x="3741280" y="89791"/>
                    </a:lnTo>
                    <a:cubicBezTo>
                      <a:pt x="3796564" y="191271"/>
                      <a:pt x="3682861" y="296464"/>
                      <a:pt x="3738145" y="397944"/>
                    </a:cubicBezTo>
                    <a:cubicBezTo>
                      <a:pt x="3809229" y="459030"/>
                      <a:pt x="3991636" y="469077"/>
                      <a:pt x="4062720" y="530163"/>
                    </a:cubicBezTo>
                    <a:lnTo>
                      <a:pt x="4073084" y="661650"/>
                    </a:lnTo>
                    <a:lnTo>
                      <a:pt x="3714564" y="2288415"/>
                    </a:lnTo>
                    <a:lnTo>
                      <a:pt x="3933181" y="3420659"/>
                    </a:lnTo>
                    <a:cubicBezTo>
                      <a:pt x="3834156" y="3389524"/>
                      <a:pt x="3716723" y="3394082"/>
                      <a:pt x="3617698" y="3362947"/>
                    </a:cubicBezTo>
                    <a:lnTo>
                      <a:pt x="3453276" y="3259709"/>
                    </a:lnTo>
                    <a:cubicBezTo>
                      <a:pt x="3056545" y="2941184"/>
                      <a:pt x="2153125" y="2013694"/>
                      <a:pt x="1579960" y="1491884"/>
                    </a:cubicBezTo>
                    <a:cubicBezTo>
                      <a:pt x="1100469" y="1047718"/>
                      <a:pt x="847396" y="790577"/>
                      <a:pt x="581156" y="567829"/>
                    </a:cubicBezTo>
                    <a:cubicBezTo>
                      <a:pt x="314916" y="345081"/>
                      <a:pt x="94376" y="215305"/>
                      <a:pt x="702" y="137661"/>
                    </a:cubicBezTo>
                  </a:path>
                </a:pathLst>
              </a:custGeom>
              <a:solidFill>
                <a:srgbClr val="5B9BD5">
                  <a:alpha val="60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t-EE" sz="4400" dirty="0" smtClean="0"/>
              </a:p>
              <a:p>
                <a:pPr algn="ctr"/>
                <a:endParaRPr lang="et-EE" sz="4400" dirty="0"/>
              </a:p>
            </p:txBody>
          </p:sp>
        </p:grpSp>
        <p:sp>
          <p:nvSpPr>
            <p:cNvPr id="6" name="Rectangle 21"/>
            <p:cNvSpPr/>
            <p:nvPr/>
          </p:nvSpPr>
          <p:spPr>
            <a:xfrm rot="2657022">
              <a:off x="3600031" y="39056"/>
              <a:ext cx="3439317" cy="2340214"/>
            </a:xfrm>
            <a:custGeom>
              <a:avLst/>
              <a:gdLst>
                <a:gd name="connsiteX0" fmla="*/ 0 w 3659177"/>
                <a:gd name="connsiteY0" fmla="*/ 1661640 h 3323280"/>
                <a:gd name="connsiteX1" fmla="*/ 830820 w 3659177"/>
                <a:gd name="connsiteY1" fmla="*/ 1 h 3323280"/>
                <a:gd name="connsiteX2" fmla="*/ 2828357 w 3659177"/>
                <a:gd name="connsiteY2" fmla="*/ 1 h 3323280"/>
                <a:gd name="connsiteX3" fmla="*/ 3659177 w 3659177"/>
                <a:gd name="connsiteY3" fmla="*/ 1661640 h 3323280"/>
                <a:gd name="connsiteX4" fmla="*/ 2828357 w 3659177"/>
                <a:gd name="connsiteY4" fmla="*/ 3323279 h 3323280"/>
                <a:gd name="connsiteX5" fmla="*/ 830820 w 3659177"/>
                <a:gd name="connsiteY5" fmla="*/ 3323279 h 3323280"/>
                <a:gd name="connsiteX6" fmla="*/ 0 w 3659177"/>
                <a:gd name="connsiteY6" fmla="*/ 1661640 h 3323280"/>
                <a:gd name="connsiteX0" fmla="*/ 0 w 3836968"/>
                <a:gd name="connsiteY0" fmla="*/ 39931 h 3323278"/>
                <a:gd name="connsiteX1" fmla="*/ 1008611 w 3836968"/>
                <a:gd name="connsiteY1" fmla="*/ 0 h 3323278"/>
                <a:gd name="connsiteX2" fmla="*/ 3006148 w 3836968"/>
                <a:gd name="connsiteY2" fmla="*/ 0 h 3323278"/>
                <a:gd name="connsiteX3" fmla="*/ 3836968 w 3836968"/>
                <a:gd name="connsiteY3" fmla="*/ 1661639 h 3323278"/>
                <a:gd name="connsiteX4" fmla="*/ 3006148 w 3836968"/>
                <a:gd name="connsiteY4" fmla="*/ 3323278 h 3323278"/>
                <a:gd name="connsiteX5" fmla="*/ 1008611 w 3836968"/>
                <a:gd name="connsiteY5" fmla="*/ 3323278 h 3323278"/>
                <a:gd name="connsiteX6" fmla="*/ 0 w 3836968"/>
                <a:gd name="connsiteY6" fmla="*/ 39931 h 3323278"/>
                <a:gd name="connsiteX0" fmla="*/ 0 w 4026271"/>
                <a:gd name="connsiteY0" fmla="*/ 39931 h 3323278"/>
                <a:gd name="connsiteX1" fmla="*/ 1008611 w 4026271"/>
                <a:gd name="connsiteY1" fmla="*/ 0 h 3323278"/>
                <a:gd name="connsiteX2" fmla="*/ 3006148 w 4026271"/>
                <a:gd name="connsiteY2" fmla="*/ 0 h 3323278"/>
                <a:gd name="connsiteX3" fmla="*/ 4026271 w 4026271"/>
                <a:gd name="connsiteY3" fmla="*/ 498908 h 3323278"/>
                <a:gd name="connsiteX4" fmla="*/ 3006148 w 4026271"/>
                <a:gd name="connsiteY4" fmla="*/ 3323278 h 3323278"/>
                <a:gd name="connsiteX5" fmla="*/ 1008611 w 4026271"/>
                <a:gd name="connsiteY5" fmla="*/ 3323278 h 3323278"/>
                <a:gd name="connsiteX6" fmla="*/ 0 w 4026271"/>
                <a:gd name="connsiteY6" fmla="*/ 39931 h 3323278"/>
                <a:gd name="connsiteX0" fmla="*/ 0 w 4026271"/>
                <a:gd name="connsiteY0" fmla="*/ 39931 h 3323278"/>
                <a:gd name="connsiteX1" fmla="*/ 1008611 w 4026271"/>
                <a:gd name="connsiteY1" fmla="*/ 0 h 3323278"/>
                <a:gd name="connsiteX2" fmla="*/ 3553220 w 4026271"/>
                <a:gd name="connsiteY2" fmla="*/ 41793 h 3323278"/>
                <a:gd name="connsiteX3" fmla="*/ 4026271 w 4026271"/>
                <a:gd name="connsiteY3" fmla="*/ 498908 h 3323278"/>
                <a:gd name="connsiteX4" fmla="*/ 3006148 w 4026271"/>
                <a:gd name="connsiteY4" fmla="*/ 3323278 h 3323278"/>
                <a:gd name="connsiteX5" fmla="*/ 1008611 w 4026271"/>
                <a:gd name="connsiteY5" fmla="*/ 3323278 h 3323278"/>
                <a:gd name="connsiteX6" fmla="*/ 0 w 4026271"/>
                <a:gd name="connsiteY6" fmla="*/ 39931 h 3323278"/>
                <a:gd name="connsiteX0" fmla="*/ 0 w 4026271"/>
                <a:gd name="connsiteY0" fmla="*/ 39931 h 3323278"/>
                <a:gd name="connsiteX1" fmla="*/ 1008611 w 4026271"/>
                <a:gd name="connsiteY1" fmla="*/ 0 h 3323278"/>
                <a:gd name="connsiteX2" fmla="*/ 3553220 w 4026271"/>
                <a:gd name="connsiteY2" fmla="*/ 41793 h 3323278"/>
                <a:gd name="connsiteX3" fmla="*/ 4026271 w 4026271"/>
                <a:gd name="connsiteY3" fmla="*/ 498908 h 3323278"/>
                <a:gd name="connsiteX4" fmla="*/ 3666877 w 4026271"/>
                <a:gd name="connsiteY4" fmla="*/ 2195568 h 3323278"/>
                <a:gd name="connsiteX5" fmla="*/ 1008611 w 4026271"/>
                <a:gd name="connsiteY5" fmla="*/ 3323278 h 3323278"/>
                <a:gd name="connsiteX6" fmla="*/ 0 w 4026271"/>
                <a:gd name="connsiteY6" fmla="*/ 39931 h 3323278"/>
                <a:gd name="connsiteX0" fmla="*/ 0 w 4026271"/>
                <a:gd name="connsiteY0" fmla="*/ 39931 h 3358960"/>
                <a:gd name="connsiteX1" fmla="*/ 1008611 w 4026271"/>
                <a:gd name="connsiteY1" fmla="*/ 0 h 3358960"/>
                <a:gd name="connsiteX2" fmla="*/ 3553220 w 4026271"/>
                <a:gd name="connsiteY2" fmla="*/ 41793 h 3358960"/>
                <a:gd name="connsiteX3" fmla="*/ 4026271 w 4026271"/>
                <a:gd name="connsiteY3" fmla="*/ 498908 h 3358960"/>
                <a:gd name="connsiteX4" fmla="*/ 3666877 w 4026271"/>
                <a:gd name="connsiteY4" fmla="*/ 2195568 h 3358960"/>
                <a:gd name="connsiteX5" fmla="*/ 3862653 w 4026271"/>
                <a:gd name="connsiteY5" fmla="*/ 3358960 h 3358960"/>
                <a:gd name="connsiteX6" fmla="*/ 0 w 4026271"/>
                <a:gd name="connsiteY6" fmla="*/ 39931 h 3358960"/>
                <a:gd name="connsiteX0" fmla="*/ 0 w 4026271"/>
                <a:gd name="connsiteY0" fmla="*/ 56024 h 3375053"/>
                <a:gd name="connsiteX1" fmla="*/ 187418 w 4026271"/>
                <a:gd name="connsiteY1" fmla="*/ 0 h 3375053"/>
                <a:gd name="connsiteX2" fmla="*/ 3553220 w 4026271"/>
                <a:gd name="connsiteY2" fmla="*/ 57886 h 3375053"/>
                <a:gd name="connsiteX3" fmla="*/ 4026271 w 4026271"/>
                <a:gd name="connsiteY3" fmla="*/ 515001 h 3375053"/>
                <a:gd name="connsiteX4" fmla="*/ 3666877 w 4026271"/>
                <a:gd name="connsiteY4" fmla="*/ 2211661 h 3375053"/>
                <a:gd name="connsiteX5" fmla="*/ 3862653 w 4026271"/>
                <a:gd name="connsiteY5" fmla="*/ 3375053 h 3375053"/>
                <a:gd name="connsiteX6" fmla="*/ 0 w 4026271"/>
                <a:gd name="connsiteY6" fmla="*/ 56024 h 3375053"/>
                <a:gd name="connsiteX0" fmla="*/ 3204589 w 3838853"/>
                <a:gd name="connsiteY0" fmla="*/ 3191766 h 3375053"/>
                <a:gd name="connsiteX1" fmla="*/ 0 w 3838853"/>
                <a:gd name="connsiteY1" fmla="*/ 0 h 3375053"/>
                <a:gd name="connsiteX2" fmla="*/ 3365802 w 3838853"/>
                <a:gd name="connsiteY2" fmla="*/ 57886 h 3375053"/>
                <a:gd name="connsiteX3" fmla="*/ 3838853 w 3838853"/>
                <a:gd name="connsiteY3" fmla="*/ 515001 h 3375053"/>
                <a:gd name="connsiteX4" fmla="*/ 3479459 w 3838853"/>
                <a:gd name="connsiteY4" fmla="*/ 2211661 h 3375053"/>
                <a:gd name="connsiteX5" fmla="*/ 3675235 w 3838853"/>
                <a:gd name="connsiteY5" fmla="*/ 3375053 h 3375053"/>
                <a:gd name="connsiteX6" fmla="*/ 3204589 w 3838853"/>
                <a:gd name="connsiteY6" fmla="*/ 3191766 h 3375053"/>
                <a:gd name="connsiteX0" fmla="*/ 3438154 w 4072418"/>
                <a:gd name="connsiteY0" fmla="*/ 3148082 h 3331369"/>
                <a:gd name="connsiteX1" fmla="*/ 0 w 4072418"/>
                <a:gd name="connsiteY1" fmla="*/ 0 h 3331369"/>
                <a:gd name="connsiteX2" fmla="*/ 3599367 w 4072418"/>
                <a:gd name="connsiteY2" fmla="*/ 14202 h 3331369"/>
                <a:gd name="connsiteX3" fmla="*/ 4072418 w 4072418"/>
                <a:gd name="connsiteY3" fmla="*/ 471317 h 3331369"/>
                <a:gd name="connsiteX4" fmla="*/ 3713024 w 4072418"/>
                <a:gd name="connsiteY4" fmla="*/ 2167977 h 3331369"/>
                <a:gd name="connsiteX5" fmla="*/ 3908800 w 4072418"/>
                <a:gd name="connsiteY5" fmla="*/ 3331369 h 3331369"/>
                <a:gd name="connsiteX6" fmla="*/ 3438154 w 4072418"/>
                <a:gd name="connsiteY6" fmla="*/ 3148082 h 3331369"/>
                <a:gd name="connsiteX0" fmla="*/ 3438154 w 3996480"/>
                <a:gd name="connsiteY0" fmla="*/ 3148082 h 3331369"/>
                <a:gd name="connsiteX1" fmla="*/ 0 w 3996480"/>
                <a:gd name="connsiteY1" fmla="*/ 0 h 3331369"/>
                <a:gd name="connsiteX2" fmla="*/ 3599367 w 3996480"/>
                <a:gd name="connsiteY2" fmla="*/ 14202 h 3331369"/>
                <a:gd name="connsiteX3" fmla="*/ 3996480 w 3996480"/>
                <a:gd name="connsiteY3" fmla="*/ 487844 h 3331369"/>
                <a:gd name="connsiteX4" fmla="*/ 3713024 w 3996480"/>
                <a:gd name="connsiteY4" fmla="*/ 2167977 h 3331369"/>
                <a:gd name="connsiteX5" fmla="*/ 3908800 w 3996480"/>
                <a:gd name="connsiteY5" fmla="*/ 3331369 h 3331369"/>
                <a:gd name="connsiteX6" fmla="*/ 3438154 w 3996480"/>
                <a:gd name="connsiteY6" fmla="*/ 3148082 h 3331369"/>
                <a:gd name="connsiteX0" fmla="*/ 3438154 w 4071544"/>
                <a:gd name="connsiteY0" fmla="*/ 3148082 h 3331369"/>
                <a:gd name="connsiteX1" fmla="*/ 0 w 4071544"/>
                <a:gd name="connsiteY1" fmla="*/ 0 h 3331369"/>
                <a:gd name="connsiteX2" fmla="*/ 3599367 w 4071544"/>
                <a:gd name="connsiteY2" fmla="*/ 14202 h 3331369"/>
                <a:gd name="connsiteX3" fmla="*/ 4071544 w 4071544"/>
                <a:gd name="connsiteY3" fmla="*/ 541212 h 3331369"/>
                <a:gd name="connsiteX4" fmla="*/ 3713024 w 4071544"/>
                <a:gd name="connsiteY4" fmla="*/ 2167977 h 3331369"/>
                <a:gd name="connsiteX5" fmla="*/ 3908800 w 4071544"/>
                <a:gd name="connsiteY5" fmla="*/ 3331369 h 3331369"/>
                <a:gd name="connsiteX6" fmla="*/ 3438154 w 4071544"/>
                <a:gd name="connsiteY6" fmla="*/ 3148082 h 3331369"/>
                <a:gd name="connsiteX0" fmla="*/ 3438154 w 4071544"/>
                <a:gd name="connsiteY0" fmla="*/ 3148082 h 3331369"/>
                <a:gd name="connsiteX1" fmla="*/ 0 w 4071544"/>
                <a:gd name="connsiteY1" fmla="*/ 0 h 3331369"/>
                <a:gd name="connsiteX2" fmla="*/ 3517532 w 4071544"/>
                <a:gd name="connsiteY2" fmla="*/ 36481 h 3331369"/>
                <a:gd name="connsiteX3" fmla="*/ 4071544 w 4071544"/>
                <a:gd name="connsiteY3" fmla="*/ 541212 h 3331369"/>
                <a:gd name="connsiteX4" fmla="*/ 3713024 w 4071544"/>
                <a:gd name="connsiteY4" fmla="*/ 2167977 h 3331369"/>
                <a:gd name="connsiteX5" fmla="*/ 3908800 w 4071544"/>
                <a:gd name="connsiteY5" fmla="*/ 3331369 h 3331369"/>
                <a:gd name="connsiteX6" fmla="*/ 3438154 w 4071544"/>
                <a:gd name="connsiteY6" fmla="*/ 3148082 h 3331369"/>
                <a:gd name="connsiteX0" fmla="*/ 3397308 w 4030698"/>
                <a:gd name="connsiteY0" fmla="*/ 3153397 h 3336684"/>
                <a:gd name="connsiteX1" fmla="*/ 0 w 4030698"/>
                <a:gd name="connsiteY1" fmla="*/ 0 h 3336684"/>
                <a:gd name="connsiteX2" fmla="*/ 3476686 w 4030698"/>
                <a:gd name="connsiteY2" fmla="*/ 41796 h 3336684"/>
                <a:gd name="connsiteX3" fmla="*/ 4030698 w 4030698"/>
                <a:gd name="connsiteY3" fmla="*/ 546527 h 3336684"/>
                <a:gd name="connsiteX4" fmla="*/ 3672178 w 4030698"/>
                <a:gd name="connsiteY4" fmla="*/ 2173292 h 3336684"/>
                <a:gd name="connsiteX5" fmla="*/ 3867954 w 4030698"/>
                <a:gd name="connsiteY5" fmla="*/ 3336684 h 3336684"/>
                <a:gd name="connsiteX6" fmla="*/ 3397308 w 4030698"/>
                <a:gd name="connsiteY6" fmla="*/ 3153397 h 3336684"/>
                <a:gd name="connsiteX0" fmla="*/ 3397308 w 4030698"/>
                <a:gd name="connsiteY0" fmla="*/ 3361769 h 3545056"/>
                <a:gd name="connsiteX1" fmla="*/ 0 w 4030698"/>
                <a:gd name="connsiteY1" fmla="*/ 208372 h 3545056"/>
                <a:gd name="connsiteX2" fmla="*/ 2104999 w 4030698"/>
                <a:gd name="connsiteY2" fmla="*/ 0 h 3545056"/>
                <a:gd name="connsiteX3" fmla="*/ 4030698 w 4030698"/>
                <a:gd name="connsiteY3" fmla="*/ 754899 h 3545056"/>
                <a:gd name="connsiteX4" fmla="*/ 3672178 w 4030698"/>
                <a:gd name="connsiteY4" fmla="*/ 2381664 h 3545056"/>
                <a:gd name="connsiteX5" fmla="*/ 3867954 w 4030698"/>
                <a:gd name="connsiteY5" fmla="*/ 3545056 h 3545056"/>
                <a:gd name="connsiteX6" fmla="*/ 3397308 w 4030698"/>
                <a:gd name="connsiteY6" fmla="*/ 3361769 h 3545056"/>
                <a:gd name="connsiteX0" fmla="*/ 3397308 w 3867954"/>
                <a:gd name="connsiteY0" fmla="*/ 3361769 h 3545056"/>
                <a:gd name="connsiteX1" fmla="*/ 0 w 3867954"/>
                <a:gd name="connsiteY1" fmla="*/ 208372 h 3545056"/>
                <a:gd name="connsiteX2" fmla="*/ 2104999 w 3867954"/>
                <a:gd name="connsiteY2" fmla="*/ 0 h 3545056"/>
                <a:gd name="connsiteX3" fmla="*/ 2182848 w 3867954"/>
                <a:gd name="connsiteY3" fmla="*/ 2246423 h 3545056"/>
                <a:gd name="connsiteX4" fmla="*/ 3672178 w 3867954"/>
                <a:gd name="connsiteY4" fmla="*/ 2381664 h 3545056"/>
                <a:gd name="connsiteX5" fmla="*/ 3867954 w 3867954"/>
                <a:gd name="connsiteY5" fmla="*/ 3545056 h 3545056"/>
                <a:gd name="connsiteX6" fmla="*/ 3397308 w 3867954"/>
                <a:gd name="connsiteY6" fmla="*/ 3361769 h 3545056"/>
                <a:gd name="connsiteX0" fmla="*/ 4464878 w 4935524"/>
                <a:gd name="connsiteY0" fmla="*/ 3361769 h 3545056"/>
                <a:gd name="connsiteX1" fmla="*/ 1067570 w 4935524"/>
                <a:gd name="connsiteY1" fmla="*/ 208372 h 3545056"/>
                <a:gd name="connsiteX2" fmla="*/ 3172569 w 4935524"/>
                <a:gd name="connsiteY2" fmla="*/ 0 h 3545056"/>
                <a:gd name="connsiteX3" fmla="*/ 3250418 w 4935524"/>
                <a:gd name="connsiteY3" fmla="*/ 2246423 h 3545056"/>
                <a:gd name="connsiteX4" fmla="*/ 0 w 4935524"/>
                <a:gd name="connsiteY4" fmla="*/ 2205896 h 3545056"/>
                <a:gd name="connsiteX5" fmla="*/ 4935524 w 4935524"/>
                <a:gd name="connsiteY5" fmla="*/ 3545056 h 3545056"/>
                <a:gd name="connsiteX6" fmla="*/ 4464878 w 4935524"/>
                <a:gd name="connsiteY6" fmla="*/ 3361769 h 3545056"/>
                <a:gd name="connsiteX0" fmla="*/ 4464878 w 4464878"/>
                <a:gd name="connsiteY0" fmla="*/ 3361769 h 3361769"/>
                <a:gd name="connsiteX1" fmla="*/ 1067570 w 4464878"/>
                <a:gd name="connsiteY1" fmla="*/ 208372 h 3361769"/>
                <a:gd name="connsiteX2" fmla="*/ 3172569 w 4464878"/>
                <a:gd name="connsiteY2" fmla="*/ 0 h 3361769"/>
                <a:gd name="connsiteX3" fmla="*/ 3250418 w 4464878"/>
                <a:gd name="connsiteY3" fmla="*/ 2246423 h 3361769"/>
                <a:gd name="connsiteX4" fmla="*/ 0 w 4464878"/>
                <a:gd name="connsiteY4" fmla="*/ 2205896 h 3361769"/>
                <a:gd name="connsiteX5" fmla="*/ 1285340 w 4464878"/>
                <a:gd name="connsiteY5" fmla="*/ 1489627 h 3361769"/>
                <a:gd name="connsiteX6" fmla="*/ 4464878 w 4464878"/>
                <a:gd name="connsiteY6" fmla="*/ 3361769 h 3361769"/>
                <a:gd name="connsiteX0" fmla="*/ 1208946 w 3250418"/>
                <a:gd name="connsiteY0" fmla="*/ 990867 h 2246423"/>
                <a:gd name="connsiteX1" fmla="*/ 1067570 w 3250418"/>
                <a:gd name="connsiteY1" fmla="*/ 208372 h 2246423"/>
                <a:gd name="connsiteX2" fmla="*/ 3172569 w 3250418"/>
                <a:gd name="connsiteY2" fmla="*/ 0 h 2246423"/>
                <a:gd name="connsiteX3" fmla="*/ 3250418 w 3250418"/>
                <a:gd name="connsiteY3" fmla="*/ 2246423 h 2246423"/>
                <a:gd name="connsiteX4" fmla="*/ 0 w 3250418"/>
                <a:gd name="connsiteY4" fmla="*/ 2205896 h 2246423"/>
                <a:gd name="connsiteX5" fmla="*/ 1285340 w 3250418"/>
                <a:gd name="connsiteY5" fmla="*/ 1489627 h 2246423"/>
                <a:gd name="connsiteX6" fmla="*/ 1208946 w 3250418"/>
                <a:gd name="connsiteY6" fmla="*/ 990867 h 2246423"/>
                <a:gd name="connsiteX0" fmla="*/ 1208946 w 3250418"/>
                <a:gd name="connsiteY0" fmla="*/ 990867 h 2246423"/>
                <a:gd name="connsiteX1" fmla="*/ 1067570 w 3250418"/>
                <a:gd name="connsiteY1" fmla="*/ 208372 h 2246423"/>
                <a:gd name="connsiteX2" fmla="*/ 3172569 w 3250418"/>
                <a:gd name="connsiteY2" fmla="*/ 0 h 2246423"/>
                <a:gd name="connsiteX3" fmla="*/ 3250418 w 3250418"/>
                <a:gd name="connsiteY3" fmla="*/ 2246423 h 2246423"/>
                <a:gd name="connsiteX4" fmla="*/ 0 w 3250418"/>
                <a:gd name="connsiteY4" fmla="*/ 2205896 h 2246423"/>
                <a:gd name="connsiteX5" fmla="*/ 1108273 w 3250418"/>
                <a:gd name="connsiteY5" fmla="*/ 1673829 h 2246423"/>
                <a:gd name="connsiteX6" fmla="*/ 1208946 w 3250418"/>
                <a:gd name="connsiteY6" fmla="*/ 990867 h 2246423"/>
                <a:gd name="connsiteX0" fmla="*/ 1108273 w 3250418"/>
                <a:gd name="connsiteY0" fmla="*/ 1673829 h 2246423"/>
                <a:gd name="connsiteX1" fmla="*/ 1067570 w 3250418"/>
                <a:gd name="connsiteY1" fmla="*/ 208372 h 2246423"/>
                <a:gd name="connsiteX2" fmla="*/ 3172569 w 3250418"/>
                <a:gd name="connsiteY2" fmla="*/ 0 h 2246423"/>
                <a:gd name="connsiteX3" fmla="*/ 3250418 w 3250418"/>
                <a:gd name="connsiteY3" fmla="*/ 2246423 h 2246423"/>
                <a:gd name="connsiteX4" fmla="*/ 0 w 3250418"/>
                <a:gd name="connsiteY4" fmla="*/ 2205896 h 2246423"/>
                <a:gd name="connsiteX5" fmla="*/ 1108273 w 3250418"/>
                <a:gd name="connsiteY5" fmla="*/ 1673829 h 2246423"/>
                <a:gd name="connsiteX0" fmla="*/ 1108273 w 3250418"/>
                <a:gd name="connsiteY0" fmla="*/ 1673829 h 2246423"/>
                <a:gd name="connsiteX1" fmla="*/ 1003282 w 3250418"/>
                <a:gd name="connsiteY1" fmla="*/ 225045 h 2246423"/>
                <a:gd name="connsiteX2" fmla="*/ 3172569 w 3250418"/>
                <a:gd name="connsiteY2" fmla="*/ 0 h 2246423"/>
                <a:gd name="connsiteX3" fmla="*/ 3250418 w 3250418"/>
                <a:gd name="connsiteY3" fmla="*/ 2246423 h 2246423"/>
                <a:gd name="connsiteX4" fmla="*/ 0 w 3250418"/>
                <a:gd name="connsiteY4" fmla="*/ 2205896 h 2246423"/>
                <a:gd name="connsiteX5" fmla="*/ 1108273 w 3250418"/>
                <a:gd name="connsiteY5" fmla="*/ 1673829 h 2246423"/>
                <a:gd name="connsiteX0" fmla="*/ 1108273 w 3250418"/>
                <a:gd name="connsiteY0" fmla="*/ 1691084 h 2263678"/>
                <a:gd name="connsiteX1" fmla="*/ 1003282 w 3250418"/>
                <a:gd name="connsiteY1" fmla="*/ 242300 h 2263678"/>
                <a:gd name="connsiteX2" fmla="*/ 3190261 w 3250418"/>
                <a:gd name="connsiteY2" fmla="*/ 0 h 2263678"/>
                <a:gd name="connsiteX3" fmla="*/ 3250418 w 3250418"/>
                <a:gd name="connsiteY3" fmla="*/ 2263678 h 2263678"/>
                <a:gd name="connsiteX4" fmla="*/ 0 w 3250418"/>
                <a:gd name="connsiteY4" fmla="*/ 2223151 h 2263678"/>
                <a:gd name="connsiteX5" fmla="*/ 1108273 w 3250418"/>
                <a:gd name="connsiteY5" fmla="*/ 1691084 h 2263678"/>
                <a:gd name="connsiteX0" fmla="*/ 1277405 w 3419550"/>
                <a:gd name="connsiteY0" fmla="*/ 1691084 h 2263678"/>
                <a:gd name="connsiteX1" fmla="*/ 1172414 w 3419550"/>
                <a:gd name="connsiteY1" fmla="*/ 242300 h 2263678"/>
                <a:gd name="connsiteX2" fmla="*/ 3359393 w 3419550"/>
                <a:gd name="connsiteY2" fmla="*/ 0 h 2263678"/>
                <a:gd name="connsiteX3" fmla="*/ 3419550 w 3419550"/>
                <a:gd name="connsiteY3" fmla="*/ 2263678 h 2263678"/>
                <a:gd name="connsiteX4" fmla="*/ 0 w 3419550"/>
                <a:gd name="connsiteY4" fmla="*/ 2238513 h 2263678"/>
                <a:gd name="connsiteX5" fmla="*/ 1277405 w 3419550"/>
                <a:gd name="connsiteY5" fmla="*/ 1691084 h 2263678"/>
                <a:gd name="connsiteX0" fmla="*/ 1278279 w 3419550"/>
                <a:gd name="connsiteY0" fmla="*/ 1623416 h 2263678"/>
                <a:gd name="connsiteX1" fmla="*/ 1172414 w 3419550"/>
                <a:gd name="connsiteY1" fmla="*/ 242300 h 2263678"/>
                <a:gd name="connsiteX2" fmla="*/ 3359393 w 3419550"/>
                <a:gd name="connsiteY2" fmla="*/ 0 h 2263678"/>
                <a:gd name="connsiteX3" fmla="*/ 3419550 w 3419550"/>
                <a:gd name="connsiteY3" fmla="*/ 2263678 h 2263678"/>
                <a:gd name="connsiteX4" fmla="*/ 0 w 3419550"/>
                <a:gd name="connsiteY4" fmla="*/ 2238513 h 2263678"/>
                <a:gd name="connsiteX5" fmla="*/ 1278279 w 3419550"/>
                <a:gd name="connsiteY5" fmla="*/ 1623416 h 2263678"/>
                <a:gd name="connsiteX0" fmla="*/ 1464957 w 3606228"/>
                <a:gd name="connsiteY0" fmla="*/ 1623416 h 2263678"/>
                <a:gd name="connsiteX1" fmla="*/ 1359092 w 3606228"/>
                <a:gd name="connsiteY1" fmla="*/ 242300 h 2263678"/>
                <a:gd name="connsiteX2" fmla="*/ 3546071 w 3606228"/>
                <a:gd name="connsiteY2" fmla="*/ 0 h 2263678"/>
                <a:gd name="connsiteX3" fmla="*/ 3606228 w 3606228"/>
                <a:gd name="connsiteY3" fmla="*/ 2263678 h 2263678"/>
                <a:gd name="connsiteX4" fmla="*/ 0 w 3606228"/>
                <a:gd name="connsiteY4" fmla="*/ 2258813 h 2263678"/>
                <a:gd name="connsiteX5" fmla="*/ 1464957 w 3606228"/>
                <a:gd name="connsiteY5" fmla="*/ 1623416 h 2263678"/>
                <a:gd name="connsiteX0" fmla="*/ 1464957 w 3577794"/>
                <a:gd name="connsiteY0" fmla="*/ 1623416 h 2258813"/>
                <a:gd name="connsiteX1" fmla="*/ 1359092 w 3577794"/>
                <a:gd name="connsiteY1" fmla="*/ 242300 h 2258813"/>
                <a:gd name="connsiteX2" fmla="*/ 3546071 w 3577794"/>
                <a:gd name="connsiteY2" fmla="*/ 0 h 2258813"/>
                <a:gd name="connsiteX3" fmla="*/ 3577794 w 3577794"/>
                <a:gd name="connsiteY3" fmla="*/ 2223544 h 2258813"/>
                <a:gd name="connsiteX4" fmla="*/ 0 w 3577794"/>
                <a:gd name="connsiteY4" fmla="*/ 2258813 h 2258813"/>
                <a:gd name="connsiteX5" fmla="*/ 1464957 w 3577794"/>
                <a:gd name="connsiteY5" fmla="*/ 1623416 h 2258813"/>
                <a:gd name="connsiteX0" fmla="*/ 1464957 w 3606663"/>
                <a:gd name="connsiteY0" fmla="*/ 1623416 h 2258813"/>
                <a:gd name="connsiteX1" fmla="*/ 1359092 w 3606663"/>
                <a:gd name="connsiteY1" fmla="*/ 242300 h 2258813"/>
                <a:gd name="connsiteX2" fmla="*/ 3546071 w 3606663"/>
                <a:gd name="connsiteY2" fmla="*/ 0 h 2258813"/>
                <a:gd name="connsiteX3" fmla="*/ 3606663 w 3606663"/>
                <a:gd name="connsiteY3" fmla="*/ 2229580 h 2258813"/>
                <a:gd name="connsiteX4" fmla="*/ 0 w 3606663"/>
                <a:gd name="connsiteY4" fmla="*/ 2258813 h 2258813"/>
                <a:gd name="connsiteX5" fmla="*/ 1464957 w 3606663"/>
                <a:gd name="connsiteY5" fmla="*/ 1623416 h 2258813"/>
                <a:gd name="connsiteX0" fmla="*/ 1610748 w 3752454"/>
                <a:gd name="connsiteY0" fmla="*/ 1623416 h 2342277"/>
                <a:gd name="connsiteX1" fmla="*/ 1504883 w 3752454"/>
                <a:gd name="connsiteY1" fmla="*/ 242300 h 2342277"/>
                <a:gd name="connsiteX2" fmla="*/ 3691862 w 3752454"/>
                <a:gd name="connsiteY2" fmla="*/ 0 h 2342277"/>
                <a:gd name="connsiteX3" fmla="*/ 3752454 w 3752454"/>
                <a:gd name="connsiteY3" fmla="*/ 2229580 h 2342277"/>
                <a:gd name="connsiteX4" fmla="*/ 0 w 3752454"/>
                <a:gd name="connsiteY4" fmla="*/ 2342277 h 2342277"/>
                <a:gd name="connsiteX5" fmla="*/ 1610748 w 3752454"/>
                <a:gd name="connsiteY5" fmla="*/ 1623416 h 2342277"/>
                <a:gd name="connsiteX0" fmla="*/ 105865 w 2247571"/>
                <a:gd name="connsiteY0" fmla="*/ 1623416 h 2315574"/>
                <a:gd name="connsiteX1" fmla="*/ 0 w 2247571"/>
                <a:gd name="connsiteY1" fmla="*/ 242300 h 2315574"/>
                <a:gd name="connsiteX2" fmla="*/ 2186979 w 2247571"/>
                <a:gd name="connsiteY2" fmla="*/ 0 h 2315574"/>
                <a:gd name="connsiteX3" fmla="*/ 2247571 w 2247571"/>
                <a:gd name="connsiteY3" fmla="*/ 2229580 h 2315574"/>
                <a:gd name="connsiteX4" fmla="*/ 950042 w 2247571"/>
                <a:gd name="connsiteY4" fmla="*/ 2315574 h 2315574"/>
                <a:gd name="connsiteX5" fmla="*/ 105865 w 2247571"/>
                <a:gd name="connsiteY5" fmla="*/ 1623416 h 2315574"/>
                <a:gd name="connsiteX0" fmla="*/ 1611952 w 3753658"/>
                <a:gd name="connsiteY0" fmla="*/ 1623416 h 2402121"/>
                <a:gd name="connsiteX1" fmla="*/ 1506087 w 3753658"/>
                <a:gd name="connsiteY1" fmla="*/ 242300 h 2402121"/>
                <a:gd name="connsiteX2" fmla="*/ 3693066 w 3753658"/>
                <a:gd name="connsiteY2" fmla="*/ 0 h 2402121"/>
                <a:gd name="connsiteX3" fmla="*/ 3753658 w 3753658"/>
                <a:gd name="connsiteY3" fmla="*/ 2229580 h 2402121"/>
                <a:gd name="connsiteX4" fmla="*/ 2456129 w 3753658"/>
                <a:gd name="connsiteY4" fmla="*/ 2315574 h 2402121"/>
                <a:gd name="connsiteX5" fmla="*/ 0 w 3753658"/>
                <a:gd name="connsiteY5" fmla="*/ 2358786 h 2402121"/>
                <a:gd name="connsiteX6" fmla="*/ 1611952 w 3753658"/>
                <a:gd name="connsiteY6" fmla="*/ 1623416 h 2402121"/>
                <a:gd name="connsiteX0" fmla="*/ 1629131 w 3770837"/>
                <a:gd name="connsiteY0" fmla="*/ 1623416 h 2688708"/>
                <a:gd name="connsiteX1" fmla="*/ 1523266 w 3770837"/>
                <a:gd name="connsiteY1" fmla="*/ 242300 h 2688708"/>
                <a:gd name="connsiteX2" fmla="*/ 3710245 w 3770837"/>
                <a:gd name="connsiteY2" fmla="*/ 0 h 2688708"/>
                <a:gd name="connsiteX3" fmla="*/ 3770837 w 3770837"/>
                <a:gd name="connsiteY3" fmla="*/ 2229580 h 2688708"/>
                <a:gd name="connsiteX4" fmla="*/ 2473308 w 3770837"/>
                <a:gd name="connsiteY4" fmla="*/ 2315574 h 2688708"/>
                <a:gd name="connsiteX5" fmla="*/ 950816 w 3770837"/>
                <a:gd name="connsiteY5" fmla="*/ 2688527 h 2688708"/>
                <a:gd name="connsiteX6" fmla="*/ 17179 w 3770837"/>
                <a:gd name="connsiteY6" fmla="*/ 2358786 h 2688708"/>
                <a:gd name="connsiteX7" fmla="*/ 1629131 w 3770837"/>
                <a:gd name="connsiteY7" fmla="*/ 1623416 h 2688708"/>
                <a:gd name="connsiteX0" fmla="*/ 1625669 w 3767375"/>
                <a:gd name="connsiteY0" fmla="*/ 1623416 h 2688527"/>
                <a:gd name="connsiteX1" fmla="*/ 1519804 w 3767375"/>
                <a:gd name="connsiteY1" fmla="*/ 242300 h 2688527"/>
                <a:gd name="connsiteX2" fmla="*/ 3706783 w 3767375"/>
                <a:gd name="connsiteY2" fmla="*/ 0 h 2688527"/>
                <a:gd name="connsiteX3" fmla="*/ 3767375 w 3767375"/>
                <a:gd name="connsiteY3" fmla="*/ 2229580 h 2688527"/>
                <a:gd name="connsiteX4" fmla="*/ 2469846 w 3767375"/>
                <a:gd name="connsiteY4" fmla="*/ 2315574 h 2688527"/>
                <a:gd name="connsiteX5" fmla="*/ 947354 w 3767375"/>
                <a:gd name="connsiteY5" fmla="*/ 2688527 h 2688527"/>
                <a:gd name="connsiteX6" fmla="*/ 13717 w 3767375"/>
                <a:gd name="connsiteY6" fmla="*/ 2358786 h 2688527"/>
                <a:gd name="connsiteX7" fmla="*/ 1625669 w 3767375"/>
                <a:gd name="connsiteY7" fmla="*/ 1623416 h 2688527"/>
                <a:gd name="connsiteX0" fmla="*/ 1628524 w 3770230"/>
                <a:gd name="connsiteY0" fmla="*/ 1623416 h 2902480"/>
                <a:gd name="connsiteX1" fmla="*/ 1522659 w 3770230"/>
                <a:gd name="connsiteY1" fmla="*/ 242300 h 2902480"/>
                <a:gd name="connsiteX2" fmla="*/ 3709638 w 3770230"/>
                <a:gd name="connsiteY2" fmla="*/ 0 h 2902480"/>
                <a:gd name="connsiteX3" fmla="*/ 3770230 w 3770230"/>
                <a:gd name="connsiteY3" fmla="*/ 2229580 h 2902480"/>
                <a:gd name="connsiteX4" fmla="*/ 2472701 w 3770230"/>
                <a:gd name="connsiteY4" fmla="*/ 2315574 h 2902480"/>
                <a:gd name="connsiteX5" fmla="*/ 785390 w 3770230"/>
                <a:gd name="connsiteY5" fmla="*/ 2902480 h 2902480"/>
                <a:gd name="connsiteX6" fmla="*/ 16572 w 3770230"/>
                <a:gd name="connsiteY6" fmla="*/ 2358786 h 2902480"/>
                <a:gd name="connsiteX7" fmla="*/ 1628524 w 3770230"/>
                <a:gd name="connsiteY7" fmla="*/ 1623416 h 2902480"/>
                <a:gd name="connsiteX0" fmla="*/ 1638689 w 3780395"/>
                <a:gd name="connsiteY0" fmla="*/ 1623416 h 2380932"/>
                <a:gd name="connsiteX1" fmla="*/ 1532824 w 3780395"/>
                <a:gd name="connsiteY1" fmla="*/ 242300 h 2380932"/>
                <a:gd name="connsiteX2" fmla="*/ 3719803 w 3780395"/>
                <a:gd name="connsiteY2" fmla="*/ 0 h 2380932"/>
                <a:gd name="connsiteX3" fmla="*/ 3780395 w 3780395"/>
                <a:gd name="connsiteY3" fmla="*/ 2229580 h 2380932"/>
                <a:gd name="connsiteX4" fmla="*/ 2482866 w 3780395"/>
                <a:gd name="connsiteY4" fmla="*/ 2315574 h 2380932"/>
                <a:gd name="connsiteX5" fmla="*/ 492110 w 3780395"/>
                <a:gd name="connsiteY5" fmla="*/ 2182625 h 2380932"/>
                <a:gd name="connsiteX6" fmla="*/ 26737 w 3780395"/>
                <a:gd name="connsiteY6" fmla="*/ 2358786 h 2380932"/>
                <a:gd name="connsiteX7" fmla="*/ 1638689 w 3780395"/>
                <a:gd name="connsiteY7" fmla="*/ 1623416 h 2380932"/>
                <a:gd name="connsiteX0" fmla="*/ 1158833 w 3300539"/>
                <a:gd name="connsiteY0" fmla="*/ 1623416 h 2318528"/>
                <a:gd name="connsiteX1" fmla="*/ 1052968 w 3300539"/>
                <a:gd name="connsiteY1" fmla="*/ 242300 h 2318528"/>
                <a:gd name="connsiteX2" fmla="*/ 3239947 w 3300539"/>
                <a:gd name="connsiteY2" fmla="*/ 0 h 2318528"/>
                <a:gd name="connsiteX3" fmla="*/ 3300539 w 3300539"/>
                <a:gd name="connsiteY3" fmla="*/ 2229580 h 2318528"/>
                <a:gd name="connsiteX4" fmla="*/ 2003010 w 3300539"/>
                <a:gd name="connsiteY4" fmla="*/ 2315574 h 2318528"/>
                <a:gd name="connsiteX5" fmla="*/ 12254 w 3300539"/>
                <a:gd name="connsiteY5" fmla="*/ 2182625 h 2318528"/>
                <a:gd name="connsiteX6" fmla="*/ 1158833 w 3300539"/>
                <a:gd name="connsiteY6" fmla="*/ 1623416 h 2318528"/>
                <a:gd name="connsiteX0" fmla="*/ 1146579 w 3288285"/>
                <a:gd name="connsiteY0" fmla="*/ 1623416 h 2318528"/>
                <a:gd name="connsiteX1" fmla="*/ 1040714 w 3288285"/>
                <a:gd name="connsiteY1" fmla="*/ 242300 h 2318528"/>
                <a:gd name="connsiteX2" fmla="*/ 3227693 w 3288285"/>
                <a:gd name="connsiteY2" fmla="*/ 0 h 2318528"/>
                <a:gd name="connsiteX3" fmla="*/ 3288285 w 3288285"/>
                <a:gd name="connsiteY3" fmla="*/ 2229580 h 2318528"/>
                <a:gd name="connsiteX4" fmla="*/ 1990756 w 3288285"/>
                <a:gd name="connsiteY4" fmla="*/ 2315574 h 2318528"/>
                <a:gd name="connsiteX5" fmla="*/ 0 w 3288285"/>
                <a:gd name="connsiteY5" fmla="*/ 2182625 h 2318528"/>
                <a:gd name="connsiteX6" fmla="*/ 1146579 w 3288285"/>
                <a:gd name="connsiteY6" fmla="*/ 1623416 h 2318528"/>
                <a:gd name="connsiteX0" fmla="*/ 1303079 w 3444785"/>
                <a:gd name="connsiteY0" fmla="*/ 1623416 h 2318792"/>
                <a:gd name="connsiteX1" fmla="*/ 1197214 w 3444785"/>
                <a:gd name="connsiteY1" fmla="*/ 242300 h 2318792"/>
                <a:gd name="connsiteX2" fmla="*/ 3384193 w 3444785"/>
                <a:gd name="connsiteY2" fmla="*/ 0 h 2318792"/>
                <a:gd name="connsiteX3" fmla="*/ 3444785 w 3444785"/>
                <a:gd name="connsiteY3" fmla="*/ 2229580 h 2318792"/>
                <a:gd name="connsiteX4" fmla="*/ 2147256 w 3444785"/>
                <a:gd name="connsiteY4" fmla="*/ 2315574 h 2318792"/>
                <a:gd name="connsiteX5" fmla="*/ 0 w 3444785"/>
                <a:gd name="connsiteY5" fmla="*/ 2197754 h 2318792"/>
                <a:gd name="connsiteX6" fmla="*/ 1303079 w 3444785"/>
                <a:gd name="connsiteY6" fmla="*/ 1623416 h 2318792"/>
                <a:gd name="connsiteX0" fmla="*/ 1367286 w 3508992"/>
                <a:gd name="connsiteY0" fmla="*/ 1623416 h 2320126"/>
                <a:gd name="connsiteX1" fmla="*/ 1261421 w 3508992"/>
                <a:gd name="connsiteY1" fmla="*/ 242300 h 2320126"/>
                <a:gd name="connsiteX2" fmla="*/ 3448400 w 3508992"/>
                <a:gd name="connsiteY2" fmla="*/ 0 h 2320126"/>
                <a:gd name="connsiteX3" fmla="*/ 3508992 w 3508992"/>
                <a:gd name="connsiteY3" fmla="*/ 2229580 h 2320126"/>
                <a:gd name="connsiteX4" fmla="*/ 2211463 w 3508992"/>
                <a:gd name="connsiteY4" fmla="*/ 2315574 h 2320126"/>
                <a:gd name="connsiteX5" fmla="*/ 0 w 3508992"/>
                <a:gd name="connsiteY5" fmla="*/ 2247515 h 2320126"/>
                <a:gd name="connsiteX6" fmla="*/ 1367286 w 3508992"/>
                <a:gd name="connsiteY6" fmla="*/ 1623416 h 2320126"/>
                <a:gd name="connsiteX0" fmla="*/ 1367286 w 3508992"/>
                <a:gd name="connsiteY0" fmla="*/ 1623416 h 2355926"/>
                <a:gd name="connsiteX1" fmla="*/ 1261421 w 3508992"/>
                <a:gd name="connsiteY1" fmla="*/ 242300 h 2355926"/>
                <a:gd name="connsiteX2" fmla="*/ 3448400 w 3508992"/>
                <a:gd name="connsiteY2" fmla="*/ 0 h 2355926"/>
                <a:gd name="connsiteX3" fmla="*/ 3508992 w 3508992"/>
                <a:gd name="connsiteY3" fmla="*/ 2229580 h 2355926"/>
                <a:gd name="connsiteX4" fmla="*/ 2194273 w 3508992"/>
                <a:gd name="connsiteY4" fmla="*/ 2352444 h 2355926"/>
                <a:gd name="connsiteX5" fmla="*/ 0 w 3508992"/>
                <a:gd name="connsiteY5" fmla="*/ 2247515 h 2355926"/>
                <a:gd name="connsiteX6" fmla="*/ 1367286 w 3508992"/>
                <a:gd name="connsiteY6" fmla="*/ 1623416 h 2355926"/>
                <a:gd name="connsiteX0" fmla="*/ 1367286 w 3478247"/>
                <a:gd name="connsiteY0" fmla="*/ 1623416 h 2355926"/>
                <a:gd name="connsiteX1" fmla="*/ 1261421 w 3478247"/>
                <a:gd name="connsiteY1" fmla="*/ 242300 h 2355926"/>
                <a:gd name="connsiteX2" fmla="*/ 3448400 w 3478247"/>
                <a:gd name="connsiteY2" fmla="*/ 0 h 2355926"/>
                <a:gd name="connsiteX3" fmla="*/ 3478247 w 3478247"/>
                <a:gd name="connsiteY3" fmla="*/ 2279764 h 2355926"/>
                <a:gd name="connsiteX4" fmla="*/ 2194273 w 3478247"/>
                <a:gd name="connsiteY4" fmla="*/ 2352444 h 2355926"/>
                <a:gd name="connsiteX5" fmla="*/ 0 w 3478247"/>
                <a:gd name="connsiteY5" fmla="*/ 2247515 h 2355926"/>
                <a:gd name="connsiteX6" fmla="*/ 1367286 w 3478247"/>
                <a:gd name="connsiteY6" fmla="*/ 1623416 h 2355926"/>
                <a:gd name="connsiteX0" fmla="*/ 1367286 w 3478247"/>
                <a:gd name="connsiteY0" fmla="*/ 1610438 h 2342948"/>
                <a:gd name="connsiteX1" fmla="*/ 1261421 w 3478247"/>
                <a:gd name="connsiteY1" fmla="*/ 229322 h 2342948"/>
                <a:gd name="connsiteX2" fmla="*/ 3408078 w 3478247"/>
                <a:gd name="connsiteY2" fmla="*/ 0 h 2342948"/>
                <a:gd name="connsiteX3" fmla="*/ 3478247 w 3478247"/>
                <a:gd name="connsiteY3" fmla="*/ 2266786 h 2342948"/>
                <a:gd name="connsiteX4" fmla="*/ 2194273 w 3478247"/>
                <a:gd name="connsiteY4" fmla="*/ 2339466 h 2342948"/>
                <a:gd name="connsiteX5" fmla="*/ 0 w 3478247"/>
                <a:gd name="connsiteY5" fmla="*/ 2234537 h 2342948"/>
                <a:gd name="connsiteX6" fmla="*/ 1367286 w 3478247"/>
                <a:gd name="connsiteY6" fmla="*/ 1610438 h 2342948"/>
                <a:gd name="connsiteX0" fmla="*/ 1357372 w 3468333"/>
                <a:gd name="connsiteY0" fmla="*/ 1610438 h 2343191"/>
                <a:gd name="connsiteX1" fmla="*/ 1251507 w 3468333"/>
                <a:gd name="connsiteY1" fmla="*/ 229322 h 2343191"/>
                <a:gd name="connsiteX2" fmla="*/ 3398164 w 3468333"/>
                <a:gd name="connsiteY2" fmla="*/ 0 h 2343191"/>
                <a:gd name="connsiteX3" fmla="*/ 3468333 w 3468333"/>
                <a:gd name="connsiteY3" fmla="*/ 2266786 h 2343191"/>
                <a:gd name="connsiteX4" fmla="*/ 2184359 w 3468333"/>
                <a:gd name="connsiteY4" fmla="*/ 2339466 h 2343191"/>
                <a:gd name="connsiteX5" fmla="*/ 0 w 3468333"/>
                <a:gd name="connsiteY5" fmla="*/ 2244777 h 2343191"/>
                <a:gd name="connsiteX6" fmla="*/ 1357372 w 3468333"/>
                <a:gd name="connsiteY6" fmla="*/ 1610438 h 2343191"/>
                <a:gd name="connsiteX0" fmla="*/ 1350177 w 3468333"/>
                <a:gd name="connsiteY0" fmla="*/ 1650805 h 2343191"/>
                <a:gd name="connsiteX1" fmla="*/ 1251507 w 3468333"/>
                <a:gd name="connsiteY1" fmla="*/ 229322 h 2343191"/>
                <a:gd name="connsiteX2" fmla="*/ 3398164 w 3468333"/>
                <a:gd name="connsiteY2" fmla="*/ 0 h 2343191"/>
                <a:gd name="connsiteX3" fmla="*/ 3468333 w 3468333"/>
                <a:gd name="connsiteY3" fmla="*/ 2266786 h 2343191"/>
                <a:gd name="connsiteX4" fmla="*/ 2184359 w 3468333"/>
                <a:gd name="connsiteY4" fmla="*/ 2339466 h 2343191"/>
                <a:gd name="connsiteX5" fmla="*/ 0 w 3468333"/>
                <a:gd name="connsiteY5" fmla="*/ 2244777 h 2343191"/>
                <a:gd name="connsiteX6" fmla="*/ 1350177 w 3468333"/>
                <a:gd name="connsiteY6" fmla="*/ 1650805 h 2343191"/>
                <a:gd name="connsiteX0" fmla="*/ 1299689 w 3417845"/>
                <a:gd name="connsiteY0" fmla="*/ 1650805 h 2342687"/>
                <a:gd name="connsiteX1" fmla="*/ 1201019 w 3417845"/>
                <a:gd name="connsiteY1" fmla="*/ 229322 h 2342687"/>
                <a:gd name="connsiteX2" fmla="*/ 3347676 w 3417845"/>
                <a:gd name="connsiteY2" fmla="*/ 0 h 2342687"/>
                <a:gd name="connsiteX3" fmla="*/ 3417845 w 3417845"/>
                <a:gd name="connsiteY3" fmla="*/ 2266786 h 2342687"/>
                <a:gd name="connsiteX4" fmla="*/ 2133871 w 3417845"/>
                <a:gd name="connsiteY4" fmla="*/ 2339466 h 2342687"/>
                <a:gd name="connsiteX5" fmla="*/ 0 w 3417845"/>
                <a:gd name="connsiteY5" fmla="*/ 2221813 h 2342687"/>
                <a:gd name="connsiteX6" fmla="*/ 1299689 w 3417845"/>
                <a:gd name="connsiteY6" fmla="*/ 1650805 h 2342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17845" h="2342687">
                  <a:moveTo>
                    <a:pt x="1299689" y="1650805"/>
                  </a:moveTo>
                  <a:lnTo>
                    <a:pt x="1201019" y="229322"/>
                  </a:lnTo>
                  <a:lnTo>
                    <a:pt x="3347676" y="0"/>
                  </a:lnTo>
                  <a:lnTo>
                    <a:pt x="3417845" y="2266786"/>
                  </a:lnTo>
                  <a:lnTo>
                    <a:pt x="2133871" y="2339466"/>
                  </a:lnTo>
                  <a:cubicBezTo>
                    <a:pt x="1645201" y="2366470"/>
                    <a:pt x="409355" y="2214611"/>
                    <a:pt x="0" y="2221813"/>
                  </a:cubicBezTo>
                  <a:lnTo>
                    <a:pt x="1299689" y="1650805"/>
                  </a:lnTo>
                  <a:close/>
                </a:path>
              </a:pathLst>
            </a:custGeom>
            <a:solidFill>
              <a:srgbClr val="5B9BD5">
                <a:alpha val="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t-EE" sz="4400" dirty="0" smtClean="0"/>
            </a:p>
            <a:p>
              <a:pPr algn="ctr"/>
              <a:r>
                <a:rPr lang="et-EE" sz="4400" dirty="0" smtClean="0"/>
                <a:t>	</a:t>
              </a:r>
              <a:endParaRPr lang="et-EE" sz="4400" dirty="0"/>
            </a:p>
          </p:txBody>
        </p:sp>
      </p:grpSp>
      <p:sp>
        <p:nvSpPr>
          <p:cNvPr id="12" name="Oval 11"/>
          <p:cNvSpPr/>
          <p:nvPr/>
        </p:nvSpPr>
        <p:spPr>
          <a:xfrm rot="2029162">
            <a:off x="1514524" y="702900"/>
            <a:ext cx="581025" cy="1905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t-EE"/>
          </a:p>
        </p:txBody>
      </p:sp>
      <p:sp>
        <p:nvSpPr>
          <p:cNvPr id="13" name="Oval 12"/>
          <p:cNvSpPr/>
          <p:nvPr/>
        </p:nvSpPr>
        <p:spPr>
          <a:xfrm>
            <a:off x="4170680" y="3328353"/>
            <a:ext cx="609600" cy="485775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t-EE"/>
          </a:p>
        </p:txBody>
      </p:sp>
      <p:sp>
        <p:nvSpPr>
          <p:cNvPr id="14" name="Oval 13"/>
          <p:cNvSpPr/>
          <p:nvPr/>
        </p:nvSpPr>
        <p:spPr>
          <a:xfrm>
            <a:off x="3037841" y="3982720"/>
            <a:ext cx="457200" cy="3454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t-EE"/>
          </a:p>
        </p:txBody>
      </p:sp>
      <p:sp>
        <p:nvSpPr>
          <p:cNvPr id="15" name="Oval 14"/>
          <p:cNvSpPr/>
          <p:nvPr/>
        </p:nvSpPr>
        <p:spPr>
          <a:xfrm>
            <a:off x="3942080" y="4236720"/>
            <a:ext cx="457200" cy="3454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t-EE"/>
          </a:p>
        </p:txBody>
      </p:sp>
      <p:sp>
        <p:nvSpPr>
          <p:cNvPr id="16" name="TextBox 15"/>
          <p:cNvSpPr txBox="1"/>
          <p:nvPr/>
        </p:nvSpPr>
        <p:spPr>
          <a:xfrm>
            <a:off x="8213623" y="677432"/>
            <a:ext cx="35223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Säilitatavad angaarid ning</a:t>
            </a:r>
            <a:br>
              <a:rPr lang="et-EE" dirty="0" smtClean="0"/>
            </a:br>
            <a:r>
              <a:rPr lang="et-EE" dirty="0" smtClean="0"/>
              <a:t>muinsuskaitse all olevad</a:t>
            </a:r>
            <a:br>
              <a:rPr lang="et-EE" dirty="0" smtClean="0"/>
            </a:br>
            <a:r>
              <a:rPr lang="et-EE" dirty="0" smtClean="0"/>
              <a:t>hooned ja rajatised</a:t>
            </a:r>
          </a:p>
          <a:p>
            <a:endParaRPr lang="et-EE" dirty="0"/>
          </a:p>
          <a:p>
            <a:r>
              <a:rPr lang="et-EE" dirty="0" smtClean="0"/>
              <a:t>Infotahvlite asukohad</a:t>
            </a:r>
          </a:p>
          <a:p>
            <a:endParaRPr lang="et-EE" dirty="0"/>
          </a:p>
          <a:p>
            <a:r>
              <a:rPr lang="et-EE" dirty="0" smtClean="0"/>
              <a:t>Signaalmasti asukoht </a:t>
            </a:r>
          </a:p>
          <a:p>
            <a:endParaRPr lang="et-EE" dirty="0" smtClean="0"/>
          </a:p>
          <a:p>
            <a:r>
              <a:rPr lang="et-EE" dirty="0" smtClean="0"/>
              <a:t>Signaalmastide võimalikud asukohad</a:t>
            </a:r>
          </a:p>
          <a:p>
            <a:endParaRPr lang="et-EE" dirty="0"/>
          </a:p>
          <a:p>
            <a:r>
              <a:rPr lang="et-EE" dirty="0"/>
              <a:t>Harjutusala nr </a:t>
            </a:r>
            <a:endParaRPr lang="et-EE" dirty="0" smtClean="0"/>
          </a:p>
          <a:p>
            <a:endParaRPr lang="et-EE" dirty="0" smtClean="0"/>
          </a:p>
          <a:p>
            <a:r>
              <a:rPr lang="et-EE" dirty="0"/>
              <a:t>Peamised korrastatavad </a:t>
            </a:r>
            <a:r>
              <a:rPr lang="et-EE" dirty="0" smtClean="0"/>
              <a:t>teed</a:t>
            </a:r>
            <a:endParaRPr lang="et-EE" dirty="0"/>
          </a:p>
        </p:txBody>
      </p:sp>
      <p:sp>
        <p:nvSpPr>
          <p:cNvPr id="17" name="Oval 16"/>
          <p:cNvSpPr/>
          <p:nvPr/>
        </p:nvSpPr>
        <p:spPr>
          <a:xfrm>
            <a:off x="7372003" y="799430"/>
            <a:ext cx="714375" cy="238125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t-EE"/>
          </a:p>
        </p:txBody>
      </p:sp>
      <p:sp>
        <p:nvSpPr>
          <p:cNvPr id="18" name="TextBox 17"/>
          <p:cNvSpPr txBox="1"/>
          <p:nvPr/>
        </p:nvSpPr>
        <p:spPr>
          <a:xfrm>
            <a:off x="388950" y="298212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 smtClean="0"/>
              <a:t>Lisa 1</a:t>
            </a:r>
            <a:endParaRPr lang="et-EE" b="1" dirty="0"/>
          </a:p>
        </p:txBody>
      </p:sp>
      <p:sp>
        <p:nvSpPr>
          <p:cNvPr id="19" name="Rectangle 18"/>
          <p:cNvSpPr/>
          <p:nvPr/>
        </p:nvSpPr>
        <p:spPr>
          <a:xfrm>
            <a:off x="7372003" y="1878506"/>
            <a:ext cx="626075" cy="22242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0" name="Rectangle 19"/>
          <p:cNvSpPr/>
          <p:nvPr/>
        </p:nvSpPr>
        <p:spPr>
          <a:xfrm>
            <a:off x="2040515" y="5433647"/>
            <a:ext cx="160637" cy="21830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1" name="Rectangle 20"/>
          <p:cNvSpPr/>
          <p:nvPr/>
        </p:nvSpPr>
        <p:spPr>
          <a:xfrm>
            <a:off x="1743596" y="1410454"/>
            <a:ext cx="166571" cy="242046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2" name="Rectangle 21"/>
          <p:cNvSpPr/>
          <p:nvPr/>
        </p:nvSpPr>
        <p:spPr>
          <a:xfrm>
            <a:off x="3990910" y="2648480"/>
            <a:ext cx="160637" cy="21830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3" name="Wave 22"/>
          <p:cNvSpPr/>
          <p:nvPr/>
        </p:nvSpPr>
        <p:spPr>
          <a:xfrm>
            <a:off x="7372003" y="2376441"/>
            <a:ext cx="626075" cy="263697"/>
          </a:xfrm>
          <a:prstGeom prst="wav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4" name="Wave 23"/>
          <p:cNvSpPr/>
          <p:nvPr/>
        </p:nvSpPr>
        <p:spPr>
          <a:xfrm>
            <a:off x="4223046" y="2776247"/>
            <a:ext cx="277395" cy="259028"/>
          </a:xfrm>
          <a:prstGeom prst="wav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5" name="Wave 24"/>
          <p:cNvSpPr/>
          <p:nvPr/>
        </p:nvSpPr>
        <p:spPr>
          <a:xfrm>
            <a:off x="7390515" y="3035981"/>
            <a:ext cx="626075" cy="308171"/>
          </a:xfrm>
          <a:prstGeom prst="wave">
            <a:avLst/>
          </a:prstGeom>
          <a:solidFill>
            <a:srgbClr val="FF000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6" name="Wave 25"/>
          <p:cNvSpPr/>
          <p:nvPr/>
        </p:nvSpPr>
        <p:spPr>
          <a:xfrm>
            <a:off x="1722322" y="1810315"/>
            <a:ext cx="271643" cy="290613"/>
          </a:xfrm>
          <a:prstGeom prst="wave">
            <a:avLst/>
          </a:prstGeom>
          <a:solidFill>
            <a:srgbClr val="FF000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7" name="Wave 26"/>
          <p:cNvSpPr/>
          <p:nvPr/>
        </p:nvSpPr>
        <p:spPr>
          <a:xfrm>
            <a:off x="2233873" y="5588721"/>
            <a:ext cx="302208" cy="225785"/>
          </a:xfrm>
          <a:prstGeom prst="wave">
            <a:avLst/>
          </a:prstGeom>
          <a:solidFill>
            <a:srgbClr val="FF000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8" name="Rectangle 20"/>
          <p:cNvSpPr/>
          <p:nvPr/>
        </p:nvSpPr>
        <p:spPr>
          <a:xfrm>
            <a:off x="7390515" y="3763618"/>
            <a:ext cx="681776" cy="347755"/>
          </a:xfrm>
          <a:prstGeom prst="rect">
            <a:avLst/>
          </a:prstGeom>
          <a:solidFill>
            <a:srgbClr val="5B9BD5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1050" b="1" dirty="0" smtClean="0">
                <a:solidFill>
                  <a:schemeClr val="bg1"/>
                </a:solidFill>
              </a:rPr>
              <a:t>Harjutusala nr </a:t>
            </a:r>
            <a:endParaRPr lang="et-EE" sz="1050" b="1" dirty="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2099408" y="581450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>
            <a:off x="1705233" y="1688757"/>
            <a:ext cx="2776151" cy="4085967"/>
          </a:xfrm>
          <a:custGeom>
            <a:avLst/>
            <a:gdLst>
              <a:gd name="connsiteX0" fmla="*/ 0 w 74141"/>
              <a:gd name="connsiteY0" fmla="*/ 0 h 57665"/>
              <a:gd name="connsiteX1" fmla="*/ 41189 w 74141"/>
              <a:gd name="connsiteY1" fmla="*/ 32951 h 57665"/>
              <a:gd name="connsiteX2" fmla="*/ 74141 w 74141"/>
              <a:gd name="connsiteY2" fmla="*/ 57665 h 57665"/>
              <a:gd name="connsiteX0" fmla="*/ 5527588 w 5970750"/>
              <a:gd name="connsiteY0" fmla="*/ 85205 h 1592729"/>
              <a:gd name="connsiteX1" fmla="*/ 5568777 w 5970750"/>
              <a:gd name="connsiteY1" fmla="*/ 118156 h 1592729"/>
              <a:gd name="connsiteX2" fmla="*/ 0 w 5970750"/>
              <a:gd name="connsiteY2" fmla="*/ 1592729 h 1592729"/>
              <a:gd name="connsiteX0" fmla="*/ 5527588 w 5527623"/>
              <a:gd name="connsiteY0" fmla="*/ 0 h 1507524"/>
              <a:gd name="connsiteX1" fmla="*/ 650788 w 5527623"/>
              <a:gd name="connsiteY1" fmla="*/ 502508 h 1507524"/>
              <a:gd name="connsiteX2" fmla="*/ 0 w 5527623"/>
              <a:gd name="connsiteY2" fmla="*/ 1507524 h 1507524"/>
              <a:gd name="connsiteX0" fmla="*/ 131805 w 651455"/>
              <a:gd name="connsiteY0" fmla="*/ 0 h 3707027"/>
              <a:gd name="connsiteX1" fmla="*/ 650788 w 651455"/>
              <a:gd name="connsiteY1" fmla="*/ 2702011 h 3707027"/>
              <a:gd name="connsiteX2" fmla="*/ 0 w 651455"/>
              <a:gd name="connsiteY2" fmla="*/ 3707027 h 3707027"/>
              <a:gd name="connsiteX0" fmla="*/ 0 w 1086006"/>
              <a:gd name="connsiteY0" fmla="*/ 0 h 4085967"/>
              <a:gd name="connsiteX1" fmla="*/ 1079156 w 1086006"/>
              <a:gd name="connsiteY1" fmla="*/ 3080951 h 4085967"/>
              <a:gd name="connsiteX2" fmla="*/ 428368 w 1086006"/>
              <a:gd name="connsiteY2" fmla="*/ 4085967 h 4085967"/>
              <a:gd name="connsiteX0" fmla="*/ 0 w 2563843"/>
              <a:gd name="connsiteY0" fmla="*/ 0 h 4085967"/>
              <a:gd name="connsiteX1" fmla="*/ 2561967 w 2563843"/>
              <a:gd name="connsiteY1" fmla="*/ 2108886 h 4085967"/>
              <a:gd name="connsiteX2" fmla="*/ 428368 w 2563843"/>
              <a:gd name="connsiteY2" fmla="*/ 4085967 h 4085967"/>
              <a:gd name="connsiteX0" fmla="*/ 0 w 2563843"/>
              <a:gd name="connsiteY0" fmla="*/ 0 h 4085967"/>
              <a:gd name="connsiteX1" fmla="*/ 2561967 w 2563843"/>
              <a:gd name="connsiteY1" fmla="*/ 2108886 h 4085967"/>
              <a:gd name="connsiteX2" fmla="*/ 428368 w 2563843"/>
              <a:gd name="connsiteY2" fmla="*/ 4085967 h 4085967"/>
              <a:gd name="connsiteX0" fmla="*/ 0 w 2561967"/>
              <a:gd name="connsiteY0" fmla="*/ 0 h 4085967"/>
              <a:gd name="connsiteX1" fmla="*/ 2561967 w 2561967"/>
              <a:gd name="connsiteY1" fmla="*/ 2108886 h 4085967"/>
              <a:gd name="connsiteX2" fmla="*/ 428368 w 2561967"/>
              <a:gd name="connsiteY2" fmla="*/ 4085967 h 4085967"/>
              <a:gd name="connsiteX0" fmla="*/ 0 w 2582097"/>
              <a:gd name="connsiteY0" fmla="*/ 0 h 4085967"/>
              <a:gd name="connsiteX1" fmla="*/ 2561967 w 2582097"/>
              <a:gd name="connsiteY1" fmla="*/ 2108886 h 4085967"/>
              <a:gd name="connsiteX2" fmla="*/ 1070917 w 2582097"/>
              <a:gd name="connsiteY2" fmla="*/ 3097427 h 4085967"/>
              <a:gd name="connsiteX3" fmla="*/ 428368 w 2582097"/>
              <a:gd name="connsiteY3" fmla="*/ 4085967 h 4085967"/>
              <a:gd name="connsiteX0" fmla="*/ 0 w 2561967"/>
              <a:gd name="connsiteY0" fmla="*/ 0 h 4085967"/>
              <a:gd name="connsiteX1" fmla="*/ 2561967 w 2561967"/>
              <a:gd name="connsiteY1" fmla="*/ 2108886 h 4085967"/>
              <a:gd name="connsiteX2" fmla="*/ 1070917 w 2561967"/>
              <a:gd name="connsiteY2" fmla="*/ 3097427 h 4085967"/>
              <a:gd name="connsiteX3" fmla="*/ 428368 w 2561967"/>
              <a:gd name="connsiteY3" fmla="*/ 4085967 h 4085967"/>
              <a:gd name="connsiteX0" fmla="*/ 0 w 2561967"/>
              <a:gd name="connsiteY0" fmla="*/ 0 h 4085967"/>
              <a:gd name="connsiteX1" fmla="*/ 2561967 w 2561967"/>
              <a:gd name="connsiteY1" fmla="*/ 2108886 h 4085967"/>
              <a:gd name="connsiteX2" fmla="*/ 1070917 w 2561967"/>
              <a:gd name="connsiteY2" fmla="*/ 3097427 h 4085967"/>
              <a:gd name="connsiteX3" fmla="*/ 428368 w 2561967"/>
              <a:gd name="connsiteY3" fmla="*/ 4085967 h 4085967"/>
              <a:gd name="connsiteX0" fmla="*/ 0 w 2725405"/>
              <a:gd name="connsiteY0" fmla="*/ 0 h 4085967"/>
              <a:gd name="connsiteX1" fmla="*/ 2397209 w 2725405"/>
              <a:gd name="connsiteY1" fmla="*/ 1795848 h 4085967"/>
              <a:gd name="connsiteX2" fmla="*/ 2561967 w 2725405"/>
              <a:gd name="connsiteY2" fmla="*/ 2108886 h 4085967"/>
              <a:gd name="connsiteX3" fmla="*/ 1070917 w 2725405"/>
              <a:gd name="connsiteY3" fmla="*/ 3097427 h 4085967"/>
              <a:gd name="connsiteX4" fmla="*/ 428368 w 2725405"/>
              <a:gd name="connsiteY4" fmla="*/ 4085967 h 4085967"/>
              <a:gd name="connsiteX0" fmla="*/ 0 w 2722850"/>
              <a:gd name="connsiteY0" fmla="*/ 0 h 4085967"/>
              <a:gd name="connsiteX1" fmla="*/ 2603155 w 2722850"/>
              <a:gd name="connsiteY1" fmla="*/ 1499286 h 4085967"/>
              <a:gd name="connsiteX2" fmla="*/ 2397209 w 2722850"/>
              <a:gd name="connsiteY2" fmla="*/ 1795848 h 4085967"/>
              <a:gd name="connsiteX3" fmla="*/ 2561967 w 2722850"/>
              <a:gd name="connsiteY3" fmla="*/ 2108886 h 4085967"/>
              <a:gd name="connsiteX4" fmla="*/ 1070917 w 2722850"/>
              <a:gd name="connsiteY4" fmla="*/ 3097427 h 4085967"/>
              <a:gd name="connsiteX5" fmla="*/ 428368 w 2722850"/>
              <a:gd name="connsiteY5" fmla="*/ 4085967 h 4085967"/>
              <a:gd name="connsiteX0" fmla="*/ 0 w 2650110"/>
              <a:gd name="connsiteY0" fmla="*/ 0 h 4085967"/>
              <a:gd name="connsiteX1" fmla="*/ 1746420 w 2650110"/>
              <a:gd name="connsiteY1" fmla="*/ 766119 h 4085967"/>
              <a:gd name="connsiteX2" fmla="*/ 2603155 w 2650110"/>
              <a:gd name="connsiteY2" fmla="*/ 1499286 h 4085967"/>
              <a:gd name="connsiteX3" fmla="*/ 2397209 w 2650110"/>
              <a:gd name="connsiteY3" fmla="*/ 1795848 h 4085967"/>
              <a:gd name="connsiteX4" fmla="*/ 2561967 w 2650110"/>
              <a:gd name="connsiteY4" fmla="*/ 2108886 h 4085967"/>
              <a:gd name="connsiteX5" fmla="*/ 1070917 w 2650110"/>
              <a:gd name="connsiteY5" fmla="*/ 3097427 h 4085967"/>
              <a:gd name="connsiteX6" fmla="*/ 428368 w 2650110"/>
              <a:gd name="connsiteY6" fmla="*/ 4085967 h 4085967"/>
              <a:gd name="connsiteX0" fmla="*/ 0 w 2650110"/>
              <a:gd name="connsiteY0" fmla="*/ 0 h 4085967"/>
              <a:gd name="connsiteX1" fmla="*/ 1103869 w 2650110"/>
              <a:gd name="connsiteY1" fmla="*/ 593124 h 4085967"/>
              <a:gd name="connsiteX2" fmla="*/ 1746420 w 2650110"/>
              <a:gd name="connsiteY2" fmla="*/ 766119 h 4085967"/>
              <a:gd name="connsiteX3" fmla="*/ 2603155 w 2650110"/>
              <a:gd name="connsiteY3" fmla="*/ 1499286 h 4085967"/>
              <a:gd name="connsiteX4" fmla="*/ 2397209 w 2650110"/>
              <a:gd name="connsiteY4" fmla="*/ 1795848 h 4085967"/>
              <a:gd name="connsiteX5" fmla="*/ 2561967 w 2650110"/>
              <a:gd name="connsiteY5" fmla="*/ 2108886 h 4085967"/>
              <a:gd name="connsiteX6" fmla="*/ 1070917 w 2650110"/>
              <a:gd name="connsiteY6" fmla="*/ 3097427 h 4085967"/>
              <a:gd name="connsiteX7" fmla="*/ 428368 w 2650110"/>
              <a:gd name="connsiteY7" fmla="*/ 4085967 h 4085967"/>
              <a:gd name="connsiteX0" fmla="*/ 0 w 2650110"/>
              <a:gd name="connsiteY0" fmla="*/ 0 h 4085967"/>
              <a:gd name="connsiteX1" fmla="*/ 1103869 w 2650110"/>
              <a:gd name="connsiteY1" fmla="*/ 593124 h 4085967"/>
              <a:gd name="connsiteX2" fmla="*/ 1746420 w 2650110"/>
              <a:gd name="connsiteY2" fmla="*/ 766119 h 4085967"/>
              <a:gd name="connsiteX3" fmla="*/ 2603155 w 2650110"/>
              <a:gd name="connsiteY3" fmla="*/ 1499286 h 4085967"/>
              <a:gd name="connsiteX4" fmla="*/ 2397209 w 2650110"/>
              <a:gd name="connsiteY4" fmla="*/ 1795848 h 4085967"/>
              <a:gd name="connsiteX5" fmla="*/ 2561967 w 2650110"/>
              <a:gd name="connsiteY5" fmla="*/ 2108886 h 4085967"/>
              <a:gd name="connsiteX6" fmla="*/ 1070917 w 2650110"/>
              <a:gd name="connsiteY6" fmla="*/ 3097427 h 4085967"/>
              <a:gd name="connsiteX7" fmla="*/ 428368 w 2650110"/>
              <a:gd name="connsiteY7" fmla="*/ 4085967 h 4085967"/>
              <a:gd name="connsiteX0" fmla="*/ 0 w 2603155"/>
              <a:gd name="connsiteY0" fmla="*/ 0 h 4085967"/>
              <a:gd name="connsiteX1" fmla="*/ 1103869 w 2603155"/>
              <a:gd name="connsiteY1" fmla="*/ 593124 h 4085967"/>
              <a:gd name="connsiteX2" fmla="*/ 1746420 w 2603155"/>
              <a:gd name="connsiteY2" fmla="*/ 766119 h 4085967"/>
              <a:gd name="connsiteX3" fmla="*/ 2603155 w 2603155"/>
              <a:gd name="connsiteY3" fmla="*/ 1499286 h 4085967"/>
              <a:gd name="connsiteX4" fmla="*/ 2397209 w 2603155"/>
              <a:gd name="connsiteY4" fmla="*/ 1795848 h 4085967"/>
              <a:gd name="connsiteX5" fmla="*/ 2561967 w 2603155"/>
              <a:gd name="connsiteY5" fmla="*/ 2108886 h 4085967"/>
              <a:gd name="connsiteX6" fmla="*/ 1070917 w 2603155"/>
              <a:gd name="connsiteY6" fmla="*/ 3097427 h 4085967"/>
              <a:gd name="connsiteX7" fmla="*/ 428368 w 2603155"/>
              <a:gd name="connsiteY7" fmla="*/ 4085967 h 4085967"/>
              <a:gd name="connsiteX0" fmla="*/ 0 w 2603155"/>
              <a:gd name="connsiteY0" fmla="*/ 0 h 4085967"/>
              <a:gd name="connsiteX1" fmla="*/ 1103869 w 2603155"/>
              <a:gd name="connsiteY1" fmla="*/ 593124 h 4085967"/>
              <a:gd name="connsiteX2" fmla="*/ 1746420 w 2603155"/>
              <a:gd name="connsiteY2" fmla="*/ 766119 h 4085967"/>
              <a:gd name="connsiteX3" fmla="*/ 2603155 w 2603155"/>
              <a:gd name="connsiteY3" fmla="*/ 1499286 h 4085967"/>
              <a:gd name="connsiteX4" fmla="*/ 2388971 w 2603155"/>
              <a:gd name="connsiteY4" fmla="*/ 1729945 h 4085967"/>
              <a:gd name="connsiteX5" fmla="*/ 2561967 w 2603155"/>
              <a:gd name="connsiteY5" fmla="*/ 2108886 h 4085967"/>
              <a:gd name="connsiteX6" fmla="*/ 1070917 w 2603155"/>
              <a:gd name="connsiteY6" fmla="*/ 3097427 h 4085967"/>
              <a:gd name="connsiteX7" fmla="*/ 428368 w 2603155"/>
              <a:gd name="connsiteY7" fmla="*/ 4085967 h 4085967"/>
              <a:gd name="connsiteX0" fmla="*/ 0 w 2619631"/>
              <a:gd name="connsiteY0" fmla="*/ 0 h 4085967"/>
              <a:gd name="connsiteX1" fmla="*/ 1103869 w 2619631"/>
              <a:gd name="connsiteY1" fmla="*/ 593124 h 4085967"/>
              <a:gd name="connsiteX2" fmla="*/ 1746420 w 2619631"/>
              <a:gd name="connsiteY2" fmla="*/ 766119 h 4085967"/>
              <a:gd name="connsiteX3" fmla="*/ 2619631 w 2619631"/>
              <a:gd name="connsiteY3" fmla="*/ 1532237 h 4085967"/>
              <a:gd name="connsiteX4" fmla="*/ 2388971 w 2619631"/>
              <a:gd name="connsiteY4" fmla="*/ 1729945 h 4085967"/>
              <a:gd name="connsiteX5" fmla="*/ 2561967 w 2619631"/>
              <a:gd name="connsiteY5" fmla="*/ 2108886 h 4085967"/>
              <a:gd name="connsiteX6" fmla="*/ 1070917 w 2619631"/>
              <a:gd name="connsiteY6" fmla="*/ 3097427 h 4085967"/>
              <a:gd name="connsiteX7" fmla="*/ 428368 w 2619631"/>
              <a:gd name="connsiteY7" fmla="*/ 4085967 h 4085967"/>
              <a:gd name="connsiteX0" fmla="*/ 0 w 2619631"/>
              <a:gd name="connsiteY0" fmla="*/ 0 h 4085967"/>
              <a:gd name="connsiteX1" fmla="*/ 1103869 w 2619631"/>
              <a:gd name="connsiteY1" fmla="*/ 593124 h 4085967"/>
              <a:gd name="connsiteX2" fmla="*/ 1746420 w 2619631"/>
              <a:gd name="connsiteY2" fmla="*/ 766119 h 4085967"/>
              <a:gd name="connsiteX3" fmla="*/ 2619631 w 2619631"/>
              <a:gd name="connsiteY3" fmla="*/ 1532237 h 4085967"/>
              <a:gd name="connsiteX4" fmla="*/ 2388971 w 2619631"/>
              <a:gd name="connsiteY4" fmla="*/ 1729945 h 4085967"/>
              <a:gd name="connsiteX5" fmla="*/ 2561967 w 2619631"/>
              <a:gd name="connsiteY5" fmla="*/ 2108886 h 4085967"/>
              <a:gd name="connsiteX6" fmla="*/ 1070917 w 2619631"/>
              <a:gd name="connsiteY6" fmla="*/ 3097427 h 4085967"/>
              <a:gd name="connsiteX7" fmla="*/ 428368 w 2619631"/>
              <a:gd name="connsiteY7" fmla="*/ 4085967 h 4085967"/>
              <a:gd name="connsiteX0" fmla="*/ 0 w 2842053"/>
              <a:gd name="connsiteY0" fmla="*/ 0 h 4085967"/>
              <a:gd name="connsiteX1" fmla="*/ 1103869 w 2842053"/>
              <a:gd name="connsiteY1" fmla="*/ 593124 h 4085967"/>
              <a:gd name="connsiteX2" fmla="*/ 1746420 w 2842053"/>
              <a:gd name="connsiteY2" fmla="*/ 766119 h 4085967"/>
              <a:gd name="connsiteX3" fmla="*/ 2842053 w 2842053"/>
              <a:gd name="connsiteY3" fmla="*/ 288323 h 4085967"/>
              <a:gd name="connsiteX4" fmla="*/ 2388971 w 2842053"/>
              <a:gd name="connsiteY4" fmla="*/ 1729945 h 4085967"/>
              <a:gd name="connsiteX5" fmla="*/ 2561967 w 2842053"/>
              <a:gd name="connsiteY5" fmla="*/ 2108886 h 4085967"/>
              <a:gd name="connsiteX6" fmla="*/ 1070917 w 2842053"/>
              <a:gd name="connsiteY6" fmla="*/ 3097427 h 4085967"/>
              <a:gd name="connsiteX7" fmla="*/ 428368 w 2842053"/>
              <a:gd name="connsiteY7" fmla="*/ 4085967 h 4085967"/>
              <a:gd name="connsiteX0" fmla="*/ 0 w 2842053"/>
              <a:gd name="connsiteY0" fmla="*/ 0 h 4085967"/>
              <a:gd name="connsiteX1" fmla="*/ 1103869 w 2842053"/>
              <a:gd name="connsiteY1" fmla="*/ 593124 h 4085967"/>
              <a:gd name="connsiteX2" fmla="*/ 1746420 w 2842053"/>
              <a:gd name="connsiteY2" fmla="*/ 766119 h 4085967"/>
              <a:gd name="connsiteX3" fmla="*/ 2842053 w 2842053"/>
              <a:gd name="connsiteY3" fmla="*/ 288323 h 4085967"/>
              <a:gd name="connsiteX4" fmla="*/ 2586681 w 2842053"/>
              <a:gd name="connsiteY4" fmla="*/ 1515762 h 4085967"/>
              <a:gd name="connsiteX5" fmla="*/ 2388971 w 2842053"/>
              <a:gd name="connsiteY5" fmla="*/ 1729945 h 4085967"/>
              <a:gd name="connsiteX6" fmla="*/ 2561967 w 2842053"/>
              <a:gd name="connsiteY6" fmla="*/ 2108886 h 4085967"/>
              <a:gd name="connsiteX7" fmla="*/ 1070917 w 2842053"/>
              <a:gd name="connsiteY7" fmla="*/ 3097427 h 4085967"/>
              <a:gd name="connsiteX8" fmla="*/ 428368 w 2842053"/>
              <a:gd name="connsiteY8" fmla="*/ 4085967 h 4085967"/>
              <a:gd name="connsiteX0" fmla="*/ 0 w 2872300"/>
              <a:gd name="connsiteY0" fmla="*/ 0 h 4085967"/>
              <a:gd name="connsiteX1" fmla="*/ 1103869 w 2872300"/>
              <a:gd name="connsiteY1" fmla="*/ 593124 h 4085967"/>
              <a:gd name="connsiteX2" fmla="*/ 1746420 w 2872300"/>
              <a:gd name="connsiteY2" fmla="*/ 766119 h 4085967"/>
              <a:gd name="connsiteX3" fmla="*/ 2842053 w 2872300"/>
              <a:gd name="connsiteY3" fmla="*/ 288323 h 4085967"/>
              <a:gd name="connsiteX4" fmla="*/ 2421924 w 2872300"/>
              <a:gd name="connsiteY4" fmla="*/ 1309816 h 4085967"/>
              <a:gd name="connsiteX5" fmla="*/ 2586681 w 2872300"/>
              <a:gd name="connsiteY5" fmla="*/ 1515762 h 4085967"/>
              <a:gd name="connsiteX6" fmla="*/ 2388971 w 2872300"/>
              <a:gd name="connsiteY6" fmla="*/ 1729945 h 4085967"/>
              <a:gd name="connsiteX7" fmla="*/ 2561967 w 2872300"/>
              <a:gd name="connsiteY7" fmla="*/ 2108886 h 4085967"/>
              <a:gd name="connsiteX8" fmla="*/ 1070917 w 2872300"/>
              <a:gd name="connsiteY8" fmla="*/ 3097427 h 4085967"/>
              <a:gd name="connsiteX9" fmla="*/ 428368 w 2872300"/>
              <a:gd name="connsiteY9" fmla="*/ 4085967 h 4085967"/>
              <a:gd name="connsiteX0" fmla="*/ 0 w 2825342"/>
              <a:gd name="connsiteY0" fmla="*/ 0 h 4085967"/>
              <a:gd name="connsiteX1" fmla="*/ 1103869 w 2825342"/>
              <a:gd name="connsiteY1" fmla="*/ 593124 h 4085967"/>
              <a:gd name="connsiteX2" fmla="*/ 1746420 w 2825342"/>
              <a:gd name="connsiteY2" fmla="*/ 766119 h 4085967"/>
              <a:gd name="connsiteX3" fmla="*/ 2792626 w 2825342"/>
              <a:gd name="connsiteY3" fmla="*/ 263609 h 4085967"/>
              <a:gd name="connsiteX4" fmla="*/ 2421924 w 2825342"/>
              <a:gd name="connsiteY4" fmla="*/ 1309816 h 4085967"/>
              <a:gd name="connsiteX5" fmla="*/ 2586681 w 2825342"/>
              <a:gd name="connsiteY5" fmla="*/ 1515762 h 4085967"/>
              <a:gd name="connsiteX6" fmla="*/ 2388971 w 2825342"/>
              <a:gd name="connsiteY6" fmla="*/ 1729945 h 4085967"/>
              <a:gd name="connsiteX7" fmla="*/ 2561967 w 2825342"/>
              <a:gd name="connsiteY7" fmla="*/ 2108886 h 4085967"/>
              <a:gd name="connsiteX8" fmla="*/ 1070917 w 2825342"/>
              <a:gd name="connsiteY8" fmla="*/ 3097427 h 4085967"/>
              <a:gd name="connsiteX9" fmla="*/ 428368 w 2825342"/>
              <a:gd name="connsiteY9" fmla="*/ 4085967 h 4085967"/>
              <a:gd name="connsiteX0" fmla="*/ 0 w 2825342"/>
              <a:gd name="connsiteY0" fmla="*/ 0 h 4085967"/>
              <a:gd name="connsiteX1" fmla="*/ 1103869 w 2825342"/>
              <a:gd name="connsiteY1" fmla="*/ 593124 h 4085967"/>
              <a:gd name="connsiteX2" fmla="*/ 1746420 w 2825342"/>
              <a:gd name="connsiteY2" fmla="*/ 766119 h 4085967"/>
              <a:gd name="connsiteX3" fmla="*/ 2413685 w 2825342"/>
              <a:gd name="connsiteY3" fmla="*/ 1309816 h 4085967"/>
              <a:gd name="connsiteX4" fmla="*/ 2792626 w 2825342"/>
              <a:gd name="connsiteY4" fmla="*/ 263609 h 4085967"/>
              <a:gd name="connsiteX5" fmla="*/ 2421924 w 2825342"/>
              <a:gd name="connsiteY5" fmla="*/ 1309816 h 4085967"/>
              <a:gd name="connsiteX6" fmla="*/ 2586681 w 2825342"/>
              <a:gd name="connsiteY6" fmla="*/ 1515762 h 4085967"/>
              <a:gd name="connsiteX7" fmla="*/ 2388971 w 2825342"/>
              <a:gd name="connsiteY7" fmla="*/ 1729945 h 4085967"/>
              <a:gd name="connsiteX8" fmla="*/ 2561967 w 2825342"/>
              <a:gd name="connsiteY8" fmla="*/ 2108886 h 4085967"/>
              <a:gd name="connsiteX9" fmla="*/ 1070917 w 2825342"/>
              <a:gd name="connsiteY9" fmla="*/ 3097427 h 4085967"/>
              <a:gd name="connsiteX10" fmla="*/ 428368 w 2825342"/>
              <a:gd name="connsiteY10" fmla="*/ 4085967 h 4085967"/>
              <a:gd name="connsiteX0" fmla="*/ 0 w 2792626"/>
              <a:gd name="connsiteY0" fmla="*/ 0 h 4085967"/>
              <a:gd name="connsiteX1" fmla="*/ 1103869 w 2792626"/>
              <a:gd name="connsiteY1" fmla="*/ 593124 h 4085967"/>
              <a:gd name="connsiteX2" fmla="*/ 1746420 w 2792626"/>
              <a:gd name="connsiteY2" fmla="*/ 766119 h 4085967"/>
              <a:gd name="connsiteX3" fmla="*/ 2413685 w 2792626"/>
              <a:gd name="connsiteY3" fmla="*/ 1309816 h 4085967"/>
              <a:gd name="connsiteX4" fmla="*/ 2792626 w 2792626"/>
              <a:gd name="connsiteY4" fmla="*/ 263609 h 4085967"/>
              <a:gd name="connsiteX5" fmla="*/ 2421924 w 2792626"/>
              <a:gd name="connsiteY5" fmla="*/ 1309816 h 4085967"/>
              <a:gd name="connsiteX6" fmla="*/ 2586681 w 2792626"/>
              <a:gd name="connsiteY6" fmla="*/ 1515762 h 4085967"/>
              <a:gd name="connsiteX7" fmla="*/ 2388971 w 2792626"/>
              <a:gd name="connsiteY7" fmla="*/ 1729945 h 4085967"/>
              <a:gd name="connsiteX8" fmla="*/ 2561967 w 2792626"/>
              <a:gd name="connsiteY8" fmla="*/ 2108886 h 4085967"/>
              <a:gd name="connsiteX9" fmla="*/ 1070917 w 2792626"/>
              <a:gd name="connsiteY9" fmla="*/ 3097427 h 4085967"/>
              <a:gd name="connsiteX10" fmla="*/ 428368 w 2792626"/>
              <a:gd name="connsiteY10" fmla="*/ 4085967 h 4085967"/>
              <a:gd name="connsiteX0" fmla="*/ 0 w 2792626"/>
              <a:gd name="connsiteY0" fmla="*/ 0 h 4085967"/>
              <a:gd name="connsiteX1" fmla="*/ 1103869 w 2792626"/>
              <a:gd name="connsiteY1" fmla="*/ 593124 h 4085967"/>
              <a:gd name="connsiteX2" fmla="*/ 1746420 w 2792626"/>
              <a:gd name="connsiteY2" fmla="*/ 766119 h 4085967"/>
              <a:gd name="connsiteX3" fmla="*/ 2413685 w 2792626"/>
              <a:gd name="connsiteY3" fmla="*/ 1309816 h 4085967"/>
              <a:gd name="connsiteX4" fmla="*/ 2792626 w 2792626"/>
              <a:gd name="connsiteY4" fmla="*/ 263609 h 4085967"/>
              <a:gd name="connsiteX5" fmla="*/ 2421924 w 2792626"/>
              <a:gd name="connsiteY5" fmla="*/ 1309816 h 4085967"/>
              <a:gd name="connsiteX6" fmla="*/ 2586681 w 2792626"/>
              <a:gd name="connsiteY6" fmla="*/ 1515762 h 4085967"/>
              <a:gd name="connsiteX7" fmla="*/ 2388971 w 2792626"/>
              <a:gd name="connsiteY7" fmla="*/ 1729945 h 4085967"/>
              <a:gd name="connsiteX8" fmla="*/ 2561967 w 2792626"/>
              <a:gd name="connsiteY8" fmla="*/ 2108886 h 4085967"/>
              <a:gd name="connsiteX9" fmla="*/ 1070917 w 2792626"/>
              <a:gd name="connsiteY9" fmla="*/ 3097427 h 4085967"/>
              <a:gd name="connsiteX10" fmla="*/ 428368 w 2792626"/>
              <a:gd name="connsiteY10" fmla="*/ 4085967 h 4085967"/>
              <a:gd name="connsiteX0" fmla="*/ 0 w 2792626"/>
              <a:gd name="connsiteY0" fmla="*/ 0 h 4085967"/>
              <a:gd name="connsiteX1" fmla="*/ 1103869 w 2792626"/>
              <a:gd name="connsiteY1" fmla="*/ 593124 h 4085967"/>
              <a:gd name="connsiteX2" fmla="*/ 1746420 w 2792626"/>
              <a:gd name="connsiteY2" fmla="*/ 766119 h 4085967"/>
              <a:gd name="connsiteX3" fmla="*/ 2413685 w 2792626"/>
              <a:gd name="connsiteY3" fmla="*/ 1309816 h 4085967"/>
              <a:gd name="connsiteX4" fmla="*/ 2792626 w 2792626"/>
              <a:gd name="connsiteY4" fmla="*/ 263609 h 4085967"/>
              <a:gd name="connsiteX5" fmla="*/ 2421924 w 2792626"/>
              <a:gd name="connsiteY5" fmla="*/ 1309816 h 4085967"/>
              <a:gd name="connsiteX6" fmla="*/ 2586681 w 2792626"/>
              <a:gd name="connsiteY6" fmla="*/ 1515762 h 4085967"/>
              <a:gd name="connsiteX7" fmla="*/ 2388971 w 2792626"/>
              <a:gd name="connsiteY7" fmla="*/ 1729945 h 4085967"/>
              <a:gd name="connsiteX8" fmla="*/ 2561967 w 2792626"/>
              <a:gd name="connsiteY8" fmla="*/ 2108886 h 4085967"/>
              <a:gd name="connsiteX9" fmla="*/ 1070917 w 2792626"/>
              <a:gd name="connsiteY9" fmla="*/ 3097427 h 4085967"/>
              <a:gd name="connsiteX10" fmla="*/ 428368 w 2792626"/>
              <a:gd name="connsiteY10" fmla="*/ 4085967 h 4085967"/>
              <a:gd name="connsiteX0" fmla="*/ 0 w 2792626"/>
              <a:gd name="connsiteY0" fmla="*/ 0 h 4085967"/>
              <a:gd name="connsiteX1" fmla="*/ 1103869 w 2792626"/>
              <a:gd name="connsiteY1" fmla="*/ 593124 h 4085967"/>
              <a:gd name="connsiteX2" fmla="*/ 1746420 w 2792626"/>
              <a:gd name="connsiteY2" fmla="*/ 766119 h 4085967"/>
              <a:gd name="connsiteX3" fmla="*/ 2413685 w 2792626"/>
              <a:gd name="connsiteY3" fmla="*/ 1309816 h 4085967"/>
              <a:gd name="connsiteX4" fmla="*/ 2792626 w 2792626"/>
              <a:gd name="connsiteY4" fmla="*/ 263609 h 4085967"/>
              <a:gd name="connsiteX5" fmla="*/ 2421924 w 2792626"/>
              <a:gd name="connsiteY5" fmla="*/ 1309816 h 4085967"/>
              <a:gd name="connsiteX6" fmla="*/ 2586681 w 2792626"/>
              <a:gd name="connsiteY6" fmla="*/ 1515762 h 4085967"/>
              <a:gd name="connsiteX7" fmla="*/ 2388971 w 2792626"/>
              <a:gd name="connsiteY7" fmla="*/ 1729945 h 4085967"/>
              <a:gd name="connsiteX8" fmla="*/ 2561967 w 2792626"/>
              <a:gd name="connsiteY8" fmla="*/ 2108886 h 4085967"/>
              <a:gd name="connsiteX9" fmla="*/ 1070917 w 2792626"/>
              <a:gd name="connsiteY9" fmla="*/ 3097427 h 4085967"/>
              <a:gd name="connsiteX10" fmla="*/ 428368 w 2792626"/>
              <a:gd name="connsiteY10" fmla="*/ 4085967 h 4085967"/>
              <a:gd name="connsiteX0" fmla="*/ 0 w 2833816"/>
              <a:gd name="connsiteY0" fmla="*/ 0 h 4085967"/>
              <a:gd name="connsiteX1" fmla="*/ 1103869 w 2833816"/>
              <a:gd name="connsiteY1" fmla="*/ 593124 h 4085967"/>
              <a:gd name="connsiteX2" fmla="*/ 1746420 w 2833816"/>
              <a:gd name="connsiteY2" fmla="*/ 766119 h 4085967"/>
              <a:gd name="connsiteX3" fmla="*/ 2413685 w 2833816"/>
              <a:gd name="connsiteY3" fmla="*/ 1309816 h 4085967"/>
              <a:gd name="connsiteX4" fmla="*/ 2833816 w 2833816"/>
              <a:gd name="connsiteY4" fmla="*/ 313036 h 4085967"/>
              <a:gd name="connsiteX5" fmla="*/ 2421924 w 2833816"/>
              <a:gd name="connsiteY5" fmla="*/ 1309816 h 4085967"/>
              <a:gd name="connsiteX6" fmla="*/ 2586681 w 2833816"/>
              <a:gd name="connsiteY6" fmla="*/ 1515762 h 4085967"/>
              <a:gd name="connsiteX7" fmla="*/ 2388971 w 2833816"/>
              <a:gd name="connsiteY7" fmla="*/ 1729945 h 4085967"/>
              <a:gd name="connsiteX8" fmla="*/ 2561967 w 2833816"/>
              <a:gd name="connsiteY8" fmla="*/ 2108886 h 4085967"/>
              <a:gd name="connsiteX9" fmla="*/ 1070917 w 2833816"/>
              <a:gd name="connsiteY9" fmla="*/ 3097427 h 4085967"/>
              <a:gd name="connsiteX10" fmla="*/ 428368 w 2833816"/>
              <a:gd name="connsiteY10" fmla="*/ 4085967 h 4085967"/>
              <a:gd name="connsiteX0" fmla="*/ 0 w 2809102"/>
              <a:gd name="connsiteY0" fmla="*/ 0 h 4085967"/>
              <a:gd name="connsiteX1" fmla="*/ 1103869 w 2809102"/>
              <a:gd name="connsiteY1" fmla="*/ 593124 h 4085967"/>
              <a:gd name="connsiteX2" fmla="*/ 1746420 w 2809102"/>
              <a:gd name="connsiteY2" fmla="*/ 766119 h 4085967"/>
              <a:gd name="connsiteX3" fmla="*/ 2413685 w 2809102"/>
              <a:gd name="connsiteY3" fmla="*/ 1309816 h 4085967"/>
              <a:gd name="connsiteX4" fmla="*/ 2809102 w 2809102"/>
              <a:gd name="connsiteY4" fmla="*/ 428366 h 4085967"/>
              <a:gd name="connsiteX5" fmla="*/ 2421924 w 2809102"/>
              <a:gd name="connsiteY5" fmla="*/ 1309816 h 4085967"/>
              <a:gd name="connsiteX6" fmla="*/ 2586681 w 2809102"/>
              <a:gd name="connsiteY6" fmla="*/ 1515762 h 4085967"/>
              <a:gd name="connsiteX7" fmla="*/ 2388971 w 2809102"/>
              <a:gd name="connsiteY7" fmla="*/ 1729945 h 4085967"/>
              <a:gd name="connsiteX8" fmla="*/ 2561967 w 2809102"/>
              <a:gd name="connsiteY8" fmla="*/ 2108886 h 4085967"/>
              <a:gd name="connsiteX9" fmla="*/ 1070917 w 2809102"/>
              <a:gd name="connsiteY9" fmla="*/ 3097427 h 4085967"/>
              <a:gd name="connsiteX10" fmla="*/ 428368 w 2809102"/>
              <a:gd name="connsiteY10" fmla="*/ 4085967 h 4085967"/>
              <a:gd name="connsiteX0" fmla="*/ 0 w 2776151"/>
              <a:gd name="connsiteY0" fmla="*/ 0 h 4085967"/>
              <a:gd name="connsiteX1" fmla="*/ 1103869 w 2776151"/>
              <a:gd name="connsiteY1" fmla="*/ 593124 h 4085967"/>
              <a:gd name="connsiteX2" fmla="*/ 1746420 w 2776151"/>
              <a:gd name="connsiteY2" fmla="*/ 766119 h 4085967"/>
              <a:gd name="connsiteX3" fmla="*/ 2413685 w 2776151"/>
              <a:gd name="connsiteY3" fmla="*/ 1309816 h 4085967"/>
              <a:gd name="connsiteX4" fmla="*/ 2776151 w 2776151"/>
              <a:gd name="connsiteY4" fmla="*/ 502507 h 4085967"/>
              <a:gd name="connsiteX5" fmla="*/ 2421924 w 2776151"/>
              <a:gd name="connsiteY5" fmla="*/ 1309816 h 4085967"/>
              <a:gd name="connsiteX6" fmla="*/ 2586681 w 2776151"/>
              <a:gd name="connsiteY6" fmla="*/ 1515762 h 4085967"/>
              <a:gd name="connsiteX7" fmla="*/ 2388971 w 2776151"/>
              <a:gd name="connsiteY7" fmla="*/ 1729945 h 4085967"/>
              <a:gd name="connsiteX8" fmla="*/ 2561967 w 2776151"/>
              <a:gd name="connsiteY8" fmla="*/ 2108886 h 4085967"/>
              <a:gd name="connsiteX9" fmla="*/ 1070917 w 2776151"/>
              <a:gd name="connsiteY9" fmla="*/ 3097427 h 4085967"/>
              <a:gd name="connsiteX10" fmla="*/ 428368 w 2776151"/>
              <a:gd name="connsiteY10" fmla="*/ 4085967 h 4085967"/>
              <a:gd name="connsiteX0" fmla="*/ 0 w 2825578"/>
              <a:gd name="connsiteY0" fmla="*/ 0 h 4085967"/>
              <a:gd name="connsiteX1" fmla="*/ 1103869 w 2825578"/>
              <a:gd name="connsiteY1" fmla="*/ 593124 h 4085967"/>
              <a:gd name="connsiteX2" fmla="*/ 1746420 w 2825578"/>
              <a:gd name="connsiteY2" fmla="*/ 766119 h 4085967"/>
              <a:gd name="connsiteX3" fmla="*/ 2413685 w 2825578"/>
              <a:gd name="connsiteY3" fmla="*/ 1309816 h 4085967"/>
              <a:gd name="connsiteX4" fmla="*/ 2825578 w 2825578"/>
              <a:gd name="connsiteY4" fmla="*/ 362464 h 4085967"/>
              <a:gd name="connsiteX5" fmla="*/ 2421924 w 2825578"/>
              <a:gd name="connsiteY5" fmla="*/ 1309816 h 4085967"/>
              <a:gd name="connsiteX6" fmla="*/ 2586681 w 2825578"/>
              <a:gd name="connsiteY6" fmla="*/ 1515762 h 4085967"/>
              <a:gd name="connsiteX7" fmla="*/ 2388971 w 2825578"/>
              <a:gd name="connsiteY7" fmla="*/ 1729945 h 4085967"/>
              <a:gd name="connsiteX8" fmla="*/ 2561967 w 2825578"/>
              <a:gd name="connsiteY8" fmla="*/ 2108886 h 4085967"/>
              <a:gd name="connsiteX9" fmla="*/ 1070917 w 2825578"/>
              <a:gd name="connsiteY9" fmla="*/ 3097427 h 4085967"/>
              <a:gd name="connsiteX10" fmla="*/ 428368 w 2825578"/>
              <a:gd name="connsiteY10" fmla="*/ 4085967 h 4085967"/>
              <a:gd name="connsiteX0" fmla="*/ 0 w 2776151"/>
              <a:gd name="connsiteY0" fmla="*/ 0 h 4085967"/>
              <a:gd name="connsiteX1" fmla="*/ 1103869 w 2776151"/>
              <a:gd name="connsiteY1" fmla="*/ 593124 h 4085967"/>
              <a:gd name="connsiteX2" fmla="*/ 1746420 w 2776151"/>
              <a:gd name="connsiteY2" fmla="*/ 766119 h 4085967"/>
              <a:gd name="connsiteX3" fmla="*/ 2413685 w 2776151"/>
              <a:gd name="connsiteY3" fmla="*/ 1309816 h 4085967"/>
              <a:gd name="connsiteX4" fmla="*/ 2776151 w 2776151"/>
              <a:gd name="connsiteY4" fmla="*/ 494269 h 4085967"/>
              <a:gd name="connsiteX5" fmla="*/ 2421924 w 2776151"/>
              <a:gd name="connsiteY5" fmla="*/ 1309816 h 4085967"/>
              <a:gd name="connsiteX6" fmla="*/ 2586681 w 2776151"/>
              <a:gd name="connsiteY6" fmla="*/ 1515762 h 4085967"/>
              <a:gd name="connsiteX7" fmla="*/ 2388971 w 2776151"/>
              <a:gd name="connsiteY7" fmla="*/ 1729945 h 4085967"/>
              <a:gd name="connsiteX8" fmla="*/ 2561967 w 2776151"/>
              <a:gd name="connsiteY8" fmla="*/ 2108886 h 4085967"/>
              <a:gd name="connsiteX9" fmla="*/ 1070917 w 2776151"/>
              <a:gd name="connsiteY9" fmla="*/ 3097427 h 4085967"/>
              <a:gd name="connsiteX10" fmla="*/ 428368 w 2776151"/>
              <a:gd name="connsiteY10" fmla="*/ 4085967 h 4085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76151" h="4085967">
                <a:moveTo>
                  <a:pt x="0" y="0"/>
                </a:moveTo>
                <a:cubicBezTo>
                  <a:pt x="181232" y="78260"/>
                  <a:pt x="812799" y="465437"/>
                  <a:pt x="1103869" y="593124"/>
                </a:cubicBezTo>
                <a:lnTo>
                  <a:pt x="1746420" y="766119"/>
                </a:lnTo>
                <a:lnTo>
                  <a:pt x="2413685" y="1309816"/>
                </a:lnTo>
                <a:lnTo>
                  <a:pt x="2776151" y="494269"/>
                </a:lnTo>
                <a:lnTo>
                  <a:pt x="2421924" y="1309816"/>
                </a:lnTo>
                <a:lnTo>
                  <a:pt x="2586681" y="1515762"/>
                </a:lnTo>
                <a:lnTo>
                  <a:pt x="2388971" y="1729945"/>
                </a:lnTo>
                <a:lnTo>
                  <a:pt x="2561967" y="2108886"/>
                </a:lnTo>
                <a:lnTo>
                  <a:pt x="1070917" y="3097427"/>
                </a:lnTo>
                <a:lnTo>
                  <a:pt x="428368" y="4085967"/>
                </a:lnTo>
              </a:path>
            </a:pathLst>
          </a:custGeom>
          <a:noFill/>
          <a:ln w="5715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7519125" y="4456287"/>
            <a:ext cx="420130" cy="8811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309918" y="107676"/>
            <a:ext cx="2917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u="sng" dirty="0" smtClean="0"/>
              <a:t>Legend</a:t>
            </a:r>
            <a:endParaRPr lang="et-EE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3772419" y="1229740"/>
            <a:ext cx="468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t-E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05809" y="2955253"/>
            <a:ext cx="468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t-E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418212" y="5018219"/>
            <a:ext cx="468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t-E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368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Kersti Ristimägi</dc:creator>
  <cp:lastModifiedBy>Nella Kurg</cp:lastModifiedBy>
  <cp:revision>5</cp:revision>
  <dcterms:created xsi:type="dcterms:W3CDTF">2019-07-11T08:00:58Z</dcterms:created>
  <dcterms:modified xsi:type="dcterms:W3CDTF">2019-11-01T10:12:56Z</dcterms:modified>
</cp:coreProperties>
</file>